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Calibri Light" panose="020F0302020204030204" charset="0"/>
      <p:regular r:id="rId41"/>
      <p: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345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175B8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008E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E21B25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0345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/>
              <a:lstStyle/>
              <a:p>
                <a:pPr algn="l">
                  <a:defRPr lang="zh-CN" sz="1195" b="0" i="0" u="none" strike="noStrike" kern="1200" baseline="0">
                    <a:solidFill>
                      <a:srgbClr val="175B8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3468288"/>
        <c:axId val="213469824"/>
      </c:barChart>
      <c:catAx>
        <c:axId val="21346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13469824"/>
        <c:crosses val="autoZero"/>
        <c:auto val="1"/>
        <c:lblAlgn val="ctr"/>
        <c:lblOffset val="100"/>
        <c:noMultiLvlLbl val="0"/>
      </c:catAx>
      <c:valAx>
        <c:axId val="21346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468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8E443827-9E3C-40EC-8CE0-49514BFCC5D8}" type="presOf" srcId="{9AB3CA59-E96E-4A51-8407-0D042DA131F7}" destId="{F90F45FB-24A2-4113-A5E0-063757EF8152}" srcOrd="0" destOrd="0" presId="urn:microsoft.com/office/officeart/2008/layout/HorizontalMultiLevelHierarchy"/>
    <dgm:cxn modelId="{C3365B30-61D8-4A35-A394-B36642EC3BE5}" type="presOf" srcId="{29F99EB4-91FB-46FF-A666-03EE11A36587}" destId="{DB573871-A674-4273-8830-F03050226792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960D6244-5F0E-40B7-A154-44063AC413C6}" type="presOf" srcId="{48A78859-7D60-41AA-B02A-01C804CCE7AF}" destId="{0CA1DF54-A73F-4976-9AE8-34960E66F091}" srcOrd="1" destOrd="0" presId="urn:microsoft.com/office/officeart/2008/layout/HorizontalMultiLevelHierarchy"/>
    <dgm:cxn modelId="{80CC9574-1747-4EB9-9009-8D699BBA4FA6}" type="presOf" srcId="{0B59B060-AF52-4715-AA95-A1A58440D725}" destId="{EFD6EA81-108C-4404-B3BE-DED838D72A94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40D5A080-7615-4844-A083-20C0750023C3}" type="presOf" srcId="{48A78859-7D60-41AA-B02A-01C804CCE7AF}" destId="{7A9A4601-A49B-4AC0-B106-F566AA2B3F7F}" srcOrd="0" destOrd="0" presId="urn:microsoft.com/office/officeart/2008/layout/HorizontalMultiLevelHierarchy"/>
    <dgm:cxn modelId="{BF5561C1-66FB-4E8E-AA4C-DA30F4D0668F}" type="presOf" srcId="{9BAAC82B-3A25-41EC-9D8A-6A3FAC8EDCDF}" destId="{402788B0-960A-4BD5-89ED-BF08D8DDE226}" srcOrd="0" destOrd="0" presId="urn:microsoft.com/office/officeart/2008/layout/HorizontalMultiLevelHierarchy"/>
    <dgm:cxn modelId="{85B1D4C1-3F35-4CC2-8EF5-FDC33A31105F}" type="presOf" srcId="{9C61A653-1F6B-45BF-A3C8-8935D48D20F5}" destId="{8819E659-93F6-4A4C-9A75-2CB74E769F7A}" srcOrd="0" destOrd="0" presId="urn:microsoft.com/office/officeart/2008/layout/HorizontalMultiLevelHierarchy"/>
    <dgm:cxn modelId="{E66749C8-CC09-4BCB-8EE3-7F7624F0DEEE}" type="presOf" srcId="{9BAAC82B-3A25-41EC-9D8A-6A3FAC8EDCDF}" destId="{0F196CDD-0F77-4F1E-9BB2-BE2BE8E3C512}" srcOrd="1" destOrd="0" presId="urn:microsoft.com/office/officeart/2008/layout/HorizontalMultiLevelHierarchy"/>
    <dgm:cxn modelId="{A6E760D2-6CBB-4CF1-902F-AF48EC2E2E65}" type="presOf" srcId="{CF4AB1CC-B8F6-4011-96FD-4F14992F9AC2}" destId="{DABAD4C4-0E3F-4F0D-92DA-1D069C1BE552}" srcOrd="0" destOrd="0" presId="urn:microsoft.com/office/officeart/2008/layout/HorizontalMultiLevelHierarchy"/>
    <dgm:cxn modelId="{6AFC4FEB-2D8D-4627-940B-F5671D5C7770}" type="presOf" srcId="{98EE382B-8317-4366-A4BB-7600F5F42648}" destId="{FBA1D8E3-B212-40A4-9367-F5B80382E11F}" srcOrd="0" destOrd="0" presId="urn:microsoft.com/office/officeart/2008/layout/HorizontalMultiLevelHierarchy"/>
    <dgm:cxn modelId="{D6F0EAF1-87F5-4D0B-85D4-56EE6DD63DBD}" type="presOf" srcId="{0B59B060-AF52-4715-AA95-A1A58440D725}" destId="{C1474064-A0C3-41AD-8B02-78360F534617}" srcOrd="1" destOrd="0" presId="urn:microsoft.com/office/officeart/2008/layout/HorizontalMultiLevelHierarchy"/>
    <dgm:cxn modelId="{DBD6606B-8615-46F1-9883-1486DDDFB6EF}" type="presParOf" srcId="{F90F45FB-24A2-4113-A5E0-063757EF8152}" destId="{FBAFF942-AF0D-4BA0-914A-98AE9A0B22ED}" srcOrd="0" destOrd="0" presId="urn:microsoft.com/office/officeart/2008/layout/HorizontalMultiLevelHierarchy"/>
    <dgm:cxn modelId="{B8F58726-0310-4A03-B5BB-3FB630D93D22}" type="presParOf" srcId="{FBAFF942-AF0D-4BA0-914A-98AE9A0B22ED}" destId="{FBA1D8E3-B212-40A4-9367-F5B80382E11F}" srcOrd="0" destOrd="0" presId="urn:microsoft.com/office/officeart/2008/layout/HorizontalMultiLevelHierarchy"/>
    <dgm:cxn modelId="{3A47E10F-543D-47C1-AF99-C204B13AD5AE}" type="presParOf" srcId="{FBAFF942-AF0D-4BA0-914A-98AE9A0B22ED}" destId="{4192E778-BDA4-44F2-ADC9-1101F3BB498D}" srcOrd="1" destOrd="0" presId="urn:microsoft.com/office/officeart/2008/layout/HorizontalMultiLevelHierarchy"/>
    <dgm:cxn modelId="{919B8C60-89FB-4428-B462-43411E589069}" type="presParOf" srcId="{4192E778-BDA4-44F2-ADC9-1101F3BB498D}" destId="{EFD6EA81-108C-4404-B3BE-DED838D72A94}" srcOrd="0" destOrd="0" presId="urn:microsoft.com/office/officeart/2008/layout/HorizontalMultiLevelHierarchy"/>
    <dgm:cxn modelId="{95094FF1-9640-4645-B558-A74E2948FC43}" type="presParOf" srcId="{EFD6EA81-108C-4404-B3BE-DED838D72A94}" destId="{C1474064-A0C3-41AD-8B02-78360F534617}" srcOrd="0" destOrd="0" presId="urn:microsoft.com/office/officeart/2008/layout/HorizontalMultiLevelHierarchy"/>
    <dgm:cxn modelId="{6F9514BD-7185-4456-8BB8-E3D69117BABC}" type="presParOf" srcId="{4192E778-BDA4-44F2-ADC9-1101F3BB498D}" destId="{852A1EDB-1D3E-4384-86AD-9BEA2AA673D9}" srcOrd="1" destOrd="0" presId="urn:microsoft.com/office/officeart/2008/layout/HorizontalMultiLevelHierarchy"/>
    <dgm:cxn modelId="{9581E016-5B4D-4834-ACA5-EC8C9EF04A81}" type="presParOf" srcId="{852A1EDB-1D3E-4384-86AD-9BEA2AA673D9}" destId="{DB573871-A674-4273-8830-F03050226792}" srcOrd="0" destOrd="0" presId="urn:microsoft.com/office/officeart/2008/layout/HorizontalMultiLevelHierarchy"/>
    <dgm:cxn modelId="{7617D0CF-EB13-46D6-869C-E7797C705ABE}" type="presParOf" srcId="{852A1EDB-1D3E-4384-86AD-9BEA2AA673D9}" destId="{A9F4509B-9C4E-4AE5-88F8-CBE322B26861}" srcOrd="1" destOrd="0" presId="urn:microsoft.com/office/officeart/2008/layout/HorizontalMultiLevelHierarchy"/>
    <dgm:cxn modelId="{5C9E1B14-82DE-44ED-8B16-2893C9B01D48}" type="presParOf" srcId="{4192E778-BDA4-44F2-ADC9-1101F3BB498D}" destId="{7A9A4601-A49B-4AC0-B106-F566AA2B3F7F}" srcOrd="2" destOrd="0" presId="urn:microsoft.com/office/officeart/2008/layout/HorizontalMultiLevelHierarchy"/>
    <dgm:cxn modelId="{4CB9F534-862A-4D12-93FD-FD886E890F4D}" type="presParOf" srcId="{7A9A4601-A49B-4AC0-B106-F566AA2B3F7F}" destId="{0CA1DF54-A73F-4976-9AE8-34960E66F091}" srcOrd="0" destOrd="0" presId="urn:microsoft.com/office/officeart/2008/layout/HorizontalMultiLevelHierarchy"/>
    <dgm:cxn modelId="{BF852E32-4E80-4D64-B9D9-D7FE0B933E83}" type="presParOf" srcId="{4192E778-BDA4-44F2-ADC9-1101F3BB498D}" destId="{A8D09188-D839-4132-8C5E-BCC87E93EE62}" srcOrd="3" destOrd="0" presId="urn:microsoft.com/office/officeart/2008/layout/HorizontalMultiLevelHierarchy"/>
    <dgm:cxn modelId="{5C449908-EE31-4A60-BBAF-A368DAB3A40B}" type="presParOf" srcId="{A8D09188-D839-4132-8C5E-BCC87E93EE62}" destId="{8819E659-93F6-4A4C-9A75-2CB74E769F7A}" srcOrd="0" destOrd="0" presId="urn:microsoft.com/office/officeart/2008/layout/HorizontalMultiLevelHierarchy"/>
    <dgm:cxn modelId="{7DBA2796-D717-4C92-857B-34DCD2A4F054}" type="presParOf" srcId="{A8D09188-D839-4132-8C5E-BCC87E93EE62}" destId="{7F974027-6F88-4284-9A20-15496962C9C1}" srcOrd="1" destOrd="0" presId="urn:microsoft.com/office/officeart/2008/layout/HorizontalMultiLevelHierarchy"/>
    <dgm:cxn modelId="{7D2BD9A4-3BD3-4ABA-878C-53D3F2A670E2}" type="presParOf" srcId="{4192E778-BDA4-44F2-ADC9-1101F3BB498D}" destId="{402788B0-960A-4BD5-89ED-BF08D8DDE226}" srcOrd="4" destOrd="0" presId="urn:microsoft.com/office/officeart/2008/layout/HorizontalMultiLevelHierarchy"/>
    <dgm:cxn modelId="{5CFE6DAF-B132-4E77-B2AB-05D5F85AF1A8}" type="presParOf" srcId="{402788B0-960A-4BD5-89ED-BF08D8DDE226}" destId="{0F196CDD-0F77-4F1E-9BB2-BE2BE8E3C512}" srcOrd="0" destOrd="0" presId="urn:microsoft.com/office/officeart/2008/layout/HorizontalMultiLevelHierarchy"/>
    <dgm:cxn modelId="{75324847-B187-47AF-8F09-39B3F608BE92}" type="presParOf" srcId="{4192E778-BDA4-44F2-ADC9-1101F3BB498D}" destId="{1D81258F-D55F-4AF3-8585-072C1525A24F}" srcOrd="5" destOrd="0" presId="urn:microsoft.com/office/officeart/2008/layout/HorizontalMultiLevelHierarchy"/>
    <dgm:cxn modelId="{C5108FEA-75B4-44D4-BE15-248D06CC0308}" type="presParOf" srcId="{1D81258F-D55F-4AF3-8585-072C1525A24F}" destId="{DABAD4C4-0E3F-4F0D-92DA-1D069C1BE552}" srcOrd="0" destOrd="0" presId="urn:microsoft.com/office/officeart/2008/layout/HorizontalMultiLevelHierarchy"/>
    <dgm:cxn modelId="{991928C0-47C5-449D-84F7-21311C4D63F3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F756472E-9ABE-4DBE-BC0C-09A7DB672B0D}" type="presOf" srcId="{6753FD53-B7A6-4A65-AAF0-7006B3679730}" destId="{299CEF93-A13E-4042-A2DA-9BDDFA591027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24934775-0D42-4A7A-9393-31839DCF77EB}" type="presOf" srcId="{4549C671-6A49-42CD-A6D1-A4B37434B886}" destId="{4C1F1273-C52C-461E-8756-636182C5B8A4}" srcOrd="1" destOrd="0" presId="urn:microsoft.com/office/officeart/2005/8/layout/process1"/>
    <dgm:cxn modelId="{5B345487-B287-4C11-8DBF-3B7D42B4DCFB}" type="presOf" srcId="{99CD6B1F-6F59-49E8-87E2-6449E9C15B5B}" destId="{31E970E5-DBA2-4A9D-AF0C-6917814E6025}" srcOrd="0" destOrd="0" presId="urn:microsoft.com/office/officeart/2005/8/layout/process1"/>
    <dgm:cxn modelId="{EBB80798-9222-4DBE-BAB2-572D785DE03A}" type="presOf" srcId="{2E5064BF-14C5-4673-8738-4B8F60A4C023}" destId="{F6D03C52-2E58-429B-9EEF-98237E561266}" srcOrd="1" destOrd="0" presId="urn:microsoft.com/office/officeart/2005/8/layout/process1"/>
    <dgm:cxn modelId="{649A049B-7E19-4008-BC1B-B8BECAE58DDB}" type="presOf" srcId="{2E5064BF-14C5-4673-8738-4B8F60A4C023}" destId="{2D21C90F-FE9B-4871-917F-1E051F677DDA}" srcOrd="0" destOrd="0" presId="urn:microsoft.com/office/officeart/2005/8/layout/process1"/>
    <dgm:cxn modelId="{505B4EAB-DF22-44F5-8489-E11AD3CF25FE}" type="presOf" srcId="{C820DD37-537E-4F08-BA2E-E0821D1F8F7E}" destId="{2094AE5B-82BD-4BB4-829F-588187D11B1C}" srcOrd="0" destOrd="0" presId="urn:microsoft.com/office/officeart/2005/8/layout/process1"/>
    <dgm:cxn modelId="{E84E55B8-6004-4D2B-AE61-24EDAE764B62}" type="presOf" srcId="{6753FD53-B7A6-4A65-AAF0-7006B3679730}" destId="{B285EC92-9714-49EC-8AB8-940A99ACBE2E}" srcOrd="1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9EB5ADC1-CEFA-44A5-AA00-9F5B6D5C231D}" type="presOf" srcId="{4549C671-6A49-42CD-A6D1-A4B37434B886}" destId="{C67F7D43-069A-4CE5-8066-2F3CEDAAF34F}" srcOrd="0" destOrd="0" presId="urn:microsoft.com/office/officeart/2005/8/layout/process1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B6ABEDD7-E461-4530-BA07-D05009161A2E}" type="presOf" srcId="{FB234881-BAA4-44B9-9195-739C5DE99BAF}" destId="{D96BE575-9B57-4274-8499-02B861278200}" srcOrd="0" destOrd="0" presId="urn:microsoft.com/office/officeart/2005/8/layout/process1"/>
    <dgm:cxn modelId="{FA5BBBEA-38B7-4B51-82FF-DA02DFEAC47C}" type="presOf" srcId="{2FAEA9EB-E4BB-4896-98C3-E105765DA101}" destId="{3A5B4CE7-35F6-4767-99AC-70A8BA34D79F}" srcOrd="0" destOrd="0" presId="urn:microsoft.com/office/officeart/2005/8/layout/process1"/>
    <dgm:cxn modelId="{313340EC-8C03-4129-808B-626322D253D1}" type="presOf" srcId="{4DE76FDF-87E2-4D93-9894-32DE5C923DF5}" destId="{A0FEB2EF-EA84-4D9D-BD99-88E47A240ECA}" srcOrd="0" destOrd="0" presId="urn:microsoft.com/office/officeart/2005/8/layout/process1"/>
    <dgm:cxn modelId="{14A79F54-9EA1-478A-8E08-CF0463E3E0B7}" type="presParOf" srcId="{D96BE575-9B57-4274-8499-02B861278200}" destId="{3A5B4CE7-35F6-4767-99AC-70A8BA34D79F}" srcOrd="0" destOrd="0" presId="urn:microsoft.com/office/officeart/2005/8/layout/process1"/>
    <dgm:cxn modelId="{4F32DC6C-5692-4351-80B5-79A35FDD4E58}" type="presParOf" srcId="{D96BE575-9B57-4274-8499-02B861278200}" destId="{299CEF93-A13E-4042-A2DA-9BDDFA591027}" srcOrd="1" destOrd="0" presId="urn:microsoft.com/office/officeart/2005/8/layout/process1"/>
    <dgm:cxn modelId="{9FA8D729-F9EF-4B8E-B7AA-8D9240085953}" type="presParOf" srcId="{299CEF93-A13E-4042-A2DA-9BDDFA591027}" destId="{B285EC92-9714-49EC-8AB8-940A99ACBE2E}" srcOrd="0" destOrd="0" presId="urn:microsoft.com/office/officeart/2005/8/layout/process1"/>
    <dgm:cxn modelId="{9DD52476-32C5-488F-9CA3-D3ED0899B75D}" type="presParOf" srcId="{D96BE575-9B57-4274-8499-02B861278200}" destId="{31E970E5-DBA2-4A9D-AF0C-6917814E6025}" srcOrd="2" destOrd="0" presId="urn:microsoft.com/office/officeart/2005/8/layout/process1"/>
    <dgm:cxn modelId="{1BE07F04-BFF4-43ED-A433-C6575C80D297}" type="presParOf" srcId="{D96BE575-9B57-4274-8499-02B861278200}" destId="{2D21C90F-FE9B-4871-917F-1E051F677DDA}" srcOrd="3" destOrd="0" presId="urn:microsoft.com/office/officeart/2005/8/layout/process1"/>
    <dgm:cxn modelId="{0ECA9652-A7F4-4D3E-A882-17CC3BE82C11}" type="presParOf" srcId="{2D21C90F-FE9B-4871-917F-1E051F677DDA}" destId="{F6D03C52-2E58-429B-9EEF-98237E561266}" srcOrd="0" destOrd="0" presId="urn:microsoft.com/office/officeart/2005/8/layout/process1"/>
    <dgm:cxn modelId="{FFAEE380-C7F4-48B9-99C7-2BA058B37878}" type="presParOf" srcId="{D96BE575-9B57-4274-8499-02B861278200}" destId="{2094AE5B-82BD-4BB4-829F-588187D11B1C}" srcOrd="4" destOrd="0" presId="urn:microsoft.com/office/officeart/2005/8/layout/process1"/>
    <dgm:cxn modelId="{849FCA58-E754-4F75-BB33-9235BC7C21DE}" type="presParOf" srcId="{D96BE575-9B57-4274-8499-02B861278200}" destId="{C67F7D43-069A-4CE5-8066-2F3CEDAAF34F}" srcOrd="5" destOrd="0" presId="urn:microsoft.com/office/officeart/2005/8/layout/process1"/>
    <dgm:cxn modelId="{41C1BBCB-E8DF-488D-BAA5-5F50D7241533}" type="presParOf" srcId="{C67F7D43-069A-4CE5-8066-2F3CEDAAF34F}" destId="{4C1F1273-C52C-461E-8756-636182C5B8A4}" srcOrd="0" destOrd="0" presId="urn:microsoft.com/office/officeart/2005/8/layout/process1"/>
    <dgm:cxn modelId="{78239506-A777-4401-B97C-A240907BD32F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008ED0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008ED0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008ED0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20834B01-3C88-4F9E-B029-8EA0E1AB171D}" type="presOf" srcId="{2E5064BF-14C5-4673-8738-4B8F60A4C023}" destId="{2D21C90F-FE9B-4871-917F-1E051F677DDA}" srcOrd="0" destOrd="0" presId="urn:microsoft.com/office/officeart/2005/8/layout/process1"/>
    <dgm:cxn modelId="{5F963F0F-4207-4D0C-8006-B1ECC26EEBFA}" type="presOf" srcId="{4549C671-6A49-42CD-A6D1-A4B37434B886}" destId="{4C1F1273-C52C-461E-8756-636182C5B8A4}" srcOrd="1" destOrd="0" presId="urn:microsoft.com/office/officeart/2005/8/layout/process1"/>
    <dgm:cxn modelId="{513A2D23-F1DC-4681-A7FB-B38B7CA3E6CF}" type="presOf" srcId="{C820DD37-537E-4F08-BA2E-E0821D1F8F7E}" destId="{2094AE5B-82BD-4BB4-829F-588187D11B1C}" srcOrd="0" destOrd="0" presId="urn:microsoft.com/office/officeart/2005/8/layout/process1"/>
    <dgm:cxn modelId="{80D77F5B-0ABD-4A9E-BD0D-043502A76B95}" type="presOf" srcId="{2FAEA9EB-E4BB-4896-98C3-E105765DA101}" destId="{3A5B4CE7-35F6-4767-99AC-70A8BA34D79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E0104B46-C747-4C2A-A6D6-C24828E34501}" type="presOf" srcId="{6753FD53-B7A6-4A65-AAF0-7006B3679730}" destId="{299CEF93-A13E-4042-A2DA-9BDDFA591027}" srcOrd="0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B4D7E07C-BBB2-474C-9895-183AE773A5FD}" type="presOf" srcId="{4549C671-6A49-42CD-A6D1-A4B37434B886}" destId="{C67F7D43-069A-4CE5-8066-2F3CEDAAF34F}" srcOrd="0" destOrd="0" presId="urn:microsoft.com/office/officeart/2005/8/layout/process1"/>
    <dgm:cxn modelId="{B7FE3384-E545-41D4-80C4-8EF17B7EB7C4}" type="presOf" srcId="{99CD6B1F-6F59-49E8-87E2-6449E9C15B5B}" destId="{31E970E5-DBA2-4A9D-AF0C-6917814E6025}" srcOrd="0" destOrd="0" presId="urn:microsoft.com/office/officeart/2005/8/layout/process1"/>
    <dgm:cxn modelId="{BAFC6388-F88C-484B-8A6D-82405911004F}" type="presOf" srcId="{4DE76FDF-87E2-4D93-9894-32DE5C923DF5}" destId="{A0FEB2EF-EA84-4D9D-BD99-88E47A240ECA}" srcOrd="0" destOrd="0" presId="urn:microsoft.com/office/officeart/2005/8/layout/process1"/>
    <dgm:cxn modelId="{7B0DD48D-CD36-40D1-BBAD-7C04BBF35917}" type="presOf" srcId="{6753FD53-B7A6-4A65-AAF0-7006B3679730}" destId="{B285EC92-9714-49EC-8AB8-940A99ACBE2E}" srcOrd="1" destOrd="0" presId="urn:microsoft.com/office/officeart/2005/8/layout/process1"/>
    <dgm:cxn modelId="{804D1397-E051-47F7-9634-0317CD8C4D15}" type="presOf" srcId="{2E5064BF-14C5-4673-8738-4B8F60A4C023}" destId="{F6D03C52-2E58-429B-9EEF-98237E561266}" srcOrd="1" destOrd="0" presId="urn:microsoft.com/office/officeart/2005/8/layout/process1"/>
    <dgm:cxn modelId="{7CBE5AB2-A8CA-4FB6-A636-789A70794485}" type="presOf" srcId="{FB234881-BAA4-44B9-9195-739C5DE99BAF}" destId="{D96BE575-9B57-4274-8499-02B861278200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C53C2771-45AF-49EE-93A0-BB1D063BF8A3}" type="presParOf" srcId="{D96BE575-9B57-4274-8499-02B861278200}" destId="{3A5B4CE7-35F6-4767-99AC-70A8BA34D79F}" srcOrd="0" destOrd="0" presId="urn:microsoft.com/office/officeart/2005/8/layout/process1"/>
    <dgm:cxn modelId="{709C28F7-7AC9-4E71-B06F-4BCDA440E90E}" type="presParOf" srcId="{D96BE575-9B57-4274-8499-02B861278200}" destId="{299CEF93-A13E-4042-A2DA-9BDDFA591027}" srcOrd="1" destOrd="0" presId="urn:microsoft.com/office/officeart/2005/8/layout/process1"/>
    <dgm:cxn modelId="{7DF25805-AA57-4DDE-BE1C-6A1228568AC2}" type="presParOf" srcId="{299CEF93-A13E-4042-A2DA-9BDDFA591027}" destId="{B285EC92-9714-49EC-8AB8-940A99ACBE2E}" srcOrd="0" destOrd="0" presId="urn:microsoft.com/office/officeart/2005/8/layout/process1"/>
    <dgm:cxn modelId="{0DF38569-9A0D-439E-9046-6704CBDACF2B}" type="presParOf" srcId="{D96BE575-9B57-4274-8499-02B861278200}" destId="{31E970E5-DBA2-4A9D-AF0C-6917814E6025}" srcOrd="2" destOrd="0" presId="urn:microsoft.com/office/officeart/2005/8/layout/process1"/>
    <dgm:cxn modelId="{7F25219D-7FD3-416C-8847-2B28C200AACA}" type="presParOf" srcId="{D96BE575-9B57-4274-8499-02B861278200}" destId="{2D21C90F-FE9B-4871-917F-1E051F677DDA}" srcOrd="3" destOrd="0" presId="urn:microsoft.com/office/officeart/2005/8/layout/process1"/>
    <dgm:cxn modelId="{F5E74437-19D8-4E35-9E52-C59CB7864774}" type="presParOf" srcId="{2D21C90F-FE9B-4871-917F-1E051F677DDA}" destId="{F6D03C52-2E58-429B-9EEF-98237E561266}" srcOrd="0" destOrd="0" presId="urn:microsoft.com/office/officeart/2005/8/layout/process1"/>
    <dgm:cxn modelId="{DAEEEBED-E5EF-4988-98D4-81434136C9D6}" type="presParOf" srcId="{D96BE575-9B57-4274-8499-02B861278200}" destId="{2094AE5B-82BD-4BB4-829F-588187D11B1C}" srcOrd="4" destOrd="0" presId="urn:microsoft.com/office/officeart/2005/8/layout/process1"/>
    <dgm:cxn modelId="{2EC045EA-85CB-438F-A0C1-E03CDA1E2AE0}" type="presParOf" srcId="{D96BE575-9B57-4274-8499-02B861278200}" destId="{C67F7D43-069A-4CE5-8066-2F3CEDAAF34F}" srcOrd="5" destOrd="0" presId="urn:microsoft.com/office/officeart/2005/8/layout/process1"/>
    <dgm:cxn modelId="{8546CF2A-92CB-4741-9157-3BE98ED508DB}" type="presParOf" srcId="{C67F7D43-069A-4CE5-8066-2F3CEDAAF34F}" destId="{4C1F1273-C52C-461E-8756-636182C5B8A4}" srcOrd="0" destOrd="0" presId="urn:microsoft.com/office/officeart/2005/8/layout/process1"/>
    <dgm:cxn modelId="{171CD14B-EC5F-43A2-B5BD-686C44907055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003451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008ED0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003451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008ED0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1804200A-58E2-4C6F-A0A4-41972BA35393}" type="presOf" srcId="{1C0C074A-0867-46AE-BAAD-DF9721ACA11D}" destId="{1FC4EA25-59C1-4E00-B1BF-0719AA0AD407}" srcOrd="0" destOrd="0" presId="urn:microsoft.com/office/officeart/2005/8/layout/cycle4"/>
    <dgm:cxn modelId="{B808280B-BA4A-4428-AA19-74808BB00EDD}" type="presOf" srcId="{3640BC68-9645-4F08-8FD5-A053145671BF}" destId="{8CCD2E5E-03DA-4D0B-BDDE-9F0FCCF433EA}" srcOrd="1" destOrd="2" presId="urn:microsoft.com/office/officeart/2005/8/layout/cycle4"/>
    <dgm:cxn modelId="{1423D710-5D02-4F3A-85EC-12FE92EFA016}" type="presOf" srcId="{F38329E6-B2B6-4B75-B1A8-CD600E1B52E8}" destId="{61B73589-60EA-4ED3-A780-51439EEA74FB}" srcOrd="0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C37AF919-CC20-4D52-A573-1A227BF9EB71}" type="presOf" srcId="{3635DDFC-1704-4626-852E-5286B4D26518}" destId="{0CB6A097-8455-4FB5-B048-42278F1D8199}" srcOrd="0" destOrd="3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43587B2C-0141-4E93-8255-A33E2749BAE6}" type="presOf" srcId="{670F9126-9F4F-4111-8430-860B6A110434}" destId="{BFF11DB9-2E55-4C57-AFFF-06E0251BCE7C}" srcOrd="0" destOrd="0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6BC33436-6051-4730-8940-4A7A59DC76C3}" type="presOf" srcId="{01B9FF71-ED84-4CB3-B88D-9B7A513474B2}" destId="{0C67F0E4-6231-4B7C-B663-847F6A33FA24}" srcOrd="0" destOrd="0" presId="urn:microsoft.com/office/officeart/2005/8/layout/cycle4"/>
    <dgm:cxn modelId="{081BEB37-FEA9-4B66-8F31-9157A4DF630C}" type="presOf" srcId="{4F9524C5-4D17-4521-A71E-B0521B03F1D8}" destId="{801DC670-6713-4145-8934-5D4DBC9D4454}" srcOrd="0" destOrd="0" presId="urn:microsoft.com/office/officeart/2005/8/layout/cycle4"/>
    <dgm:cxn modelId="{35F83938-4BC8-491F-9EBB-B8328705567C}" type="presOf" srcId="{3635DDFC-1704-4626-852E-5286B4D26518}" destId="{D4B24855-A4ED-447E-BD49-C0C5A248A654}" srcOrd="1" destOrd="3" presId="urn:microsoft.com/office/officeart/2005/8/layout/cycle4"/>
    <dgm:cxn modelId="{0FB53F3A-717B-4D9A-B024-396F0487316B}" type="presOf" srcId="{9702BA1D-4DF6-4DB9-9C23-09DE10B2F3F7}" destId="{369F63E2-DE9F-4573-8D18-12CB748C23FE}" srcOrd="1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DB24E53F-7E14-40CD-B82D-9EB0F99EF7D4}" type="presOf" srcId="{3918A220-CD0F-42F0-BFD2-5E2A6537ABEB}" destId="{0CB6A097-8455-4FB5-B048-42278F1D8199}" srcOrd="0" destOrd="0" presId="urn:microsoft.com/office/officeart/2005/8/layout/cycle4"/>
    <dgm:cxn modelId="{DE078341-D92B-44AE-8E38-8DA0C4494526}" type="presOf" srcId="{04107D35-5B40-4EAF-AB8A-25245AB6B90B}" destId="{0CB6A097-8455-4FB5-B048-42278F1D8199}" srcOrd="0" destOrd="2" presId="urn:microsoft.com/office/officeart/2005/8/layout/cycle4"/>
    <dgm:cxn modelId="{B6460863-B7A9-4FAB-ADA8-79AB57B6DB1A}" type="presOf" srcId="{C677B6AF-638D-4690-8B1F-C85F66BE2838}" destId="{369F63E2-DE9F-4573-8D18-12CB748C23FE}" srcOrd="1" destOrd="1" presId="urn:microsoft.com/office/officeart/2005/8/layout/cycle4"/>
    <dgm:cxn modelId="{64FE5247-D459-4A13-9C2D-8936BD52F22F}" type="presOf" srcId="{B2937C1E-814B-4D36-B4E1-5DFC1E50875F}" destId="{87C1AB61-91C3-46CF-BC4A-51A9EF6CDB51}" srcOrd="0" destOrd="1" presId="urn:microsoft.com/office/officeart/2005/8/layout/cycle4"/>
    <dgm:cxn modelId="{102D0868-BA2C-4FF3-8A3F-1E691BBDF232}" type="presOf" srcId="{F6D902F8-17A9-46D9-8830-572D18C75F63}" destId="{7D94316D-6B7C-4757-B8B7-716E3B96E523}" srcOrd="0" destOrd="2" presId="urn:microsoft.com/office/officeart/2005/8/layout/cycle4"/>
    <dgm:cxn modelId="{B1DCF86A-F301-4232-ABA4-6E4C33505190}" type="presOf" srcId="{CBEAA2AB-E7EE-487C-8789-0199156CA649}" destId="{7D94316D-6B7C-4757-B8B7-716E3B96E523}" srcOrd="0" destOrd="1" presId="urn:microsoft.com/office/officeart/2005/8/layout/cycle4"/>
    <dgm:cxn modelId="{740A366B-2FEF-4A7D-9386-003B7A2BE276}" type="presOf" srcId="{D79277FE-023B-4378-BE88-977C92E089AE}" destId="{87C1AB61-91C3-46CF-BC4A-51A9EF6CDB51}" srcOrd="0" destOrd="0" presId="urn:microsoft.com/office/officeart/2005/8/layout/cycle4"/>
    <dgm:cxn modelId="{46B0754F-E4D7-4AC8-B0D4-8DEEF77CBD0E}" type="presOf" srcId="{9702BA1D-4DF6-4DB9-9C23-09DE10B2F3F7}" destId="{CB6ED897-BA72-46D1-B768-9B451C352614}" srcOrd="0" destOrd="0" presId="urn:microsoft.com/office/officeart/2005/8/layout/cycle4"/>
    <dgm:cxn modelId="{A933347B-DB2C-4527-B77A-0EDC10CD0018}" type="presOf" srcId="{F6D902F8-17A9-46D9-8830-572D18C75F63}" destId="{5CDB2A9D-D346-4B35-93DF-7E06E7624793}" srcOrd="1" destOrd="2" presId="urn:microsoft.com/office/officeart/2005/8/layout/cycle4"/>
    <dgm:cxn modelId="{B6788B7F-0A45-45C0-A72E-EB7191CFE1AF}" type="presOf" srcId="{04107D35-5B40-4EAF-AB8A-25245AB6B90B}" destId="{D4B24855-A4ED-447E-BD49-C0C5A248A654}" srcOrd="1" destOrd="2" presId="urn:microsoft.com/office/officeart/2005/8/layout/cycle4"/>
    <dgm:cxn modelId="{423AB78C-8FDF-43B6-BB9F-9AB179DB9E6E}" type="presOf" srcId="{9D746E85-ABE5-456F-AF35-A5FE3DD58E5F}" destId="{5CDB2A9D-D346-4B35-93DF-7E06E7624793}" srcOrd="1" destOrd="3" presId="urn:microsoft.com/office/officeart/2005/8/layout/cycle4"/>
    <dgm:cxn modelId="{CD43408D-F696-4BBC-B545-E116DBF6CB9A}" type="presOf" srcId="{EF1F4883-E166-4093-B190-12F91C7C5794}" destId="{369F63E2-DE9F-4573-8D18-12CB748C23FE}" srcOrd="1" destOrd="2" presId="urn:microsoft.com/office/officeart/2005/8/layout/cycle4"/>
    <dgm:cxn modelId="{7C0FDC96-2F78-4FA4-A6BA-39B21E01766A}" type="presOf" srcId="{EF1F4883-E166-4093-B190-12F91C7C5794}" destId="{CB6ED897-BA72-46D1-B768-9B451C352614}" srcOrd="0" destOrd="2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67709AA3-1805-4D5C-A402-84644D7F42E1}" type="presOf" srcId="{9D746E85-ABE5-456F-AF35-A5FE3DD58E5F}" destId="{7D94316D-6B7C-4757-B8B7-716E3B96E523}" srcOrd="0" destOrd="3" presId="urn:microsoft.com/office/officeart/2005/8/layout/cycle4"/>
    <dgm:cxn modelId="{8BF6F5A5-261F-481D-986B-181BA3B1348A}" type="presOf" srcId="{CBEAA2AB-E7EE-487C-8789-0199156CA649}" destId="{5CDB2A9D-D346-4B35-93DF-7E06E7624793}" srcOrd="1" destOrd="1" presId="urn:microsoft.com/office/officeart/2005/8/layout/cycle4"/>
    <dgm:cxn modelId="{C96237A8-9AB4-4E6E-9777-7856E2C73160}" type="presOf" srcId="{66190602-63B2-4ABA-9ABB-E4E01BD76484}" destId="{D4B24855-A4ED-447E-BD49-C0C5A248A654}" srcOrd="1" destOrd="1" presId="urn:microsoft.com/office/officeart/2005/8/layout/cycle4"/>
    <dgm:cxn modelId="{CBFC9AAD-5B0C-49E3-9F70-F32242A3C966}" type="presOf" srcId="{C677B6AF-638D-4690-8B1F-C85F66BE2838}" destId="{CB6ED897-BA72-46D1-B768-9B451C352614}" srcOrd="0" destOrd="1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67116BB4-85FC-419E-BE97-AE2F8A33790A}" type="presOf" srcId="{ED2D3156-6E0C-4A16-B68F-A7689A1A7D1D}" destId="{7D94316D-6B7C-4757-B8B7-716E3B96E523}" srcOrd="0" destOrd="0" presId="urn:microsoft.com/office/officeart/2005/8/layout/cycle4"/>
    <dgm:cxn modelId="{153252BB-4127-46F8-AA15-0858FD39D303}" type="presOf" srcId="{B2937C1E-814B-4D36-B4E1-5DFC1E50875F}" destId="{8CCD2E5E-03DA-4D0B-BDDE-9F0FCCF433EA}" srcOrd="1" destOrd="1" presId="urn:microsoft.com/office/officeart/2005/8/layout/cycle4"/>
    <dgm:cxn modelId="{DCE499BD-32D9-4DFB-8876-DDE289BF3082}" type="presOf" srcId="{ED2D3156-6E0C-4A16-B68F-A7689A1A7D1D}" destId="{5CDB2A9D-D346-4B35-93DF-7E06E7624793}" srcOrd="1" destOrd="0" presId="urn:microsoft.com/office/officeart/2005/8/layout/cycle4"/>
    <dgm:cxn modelId="{8D7AF3C2-2869-4ED3-A6D3-EB1A11ABDB6C}" type="presOf" srcId="{3640BC68-9645-4F08-8FD5-A053145671BF}" destId="{87C1AB61-91C3-46CF-BC4A-51A9EF6CDB51}" srcOrd="0" destOrd="2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33A493E1-B172-47D7-BBFE-ED521506B596}" type="presOf" srcId="{66190602-63B2-4ABA-9ABB-E4E01BD76484}" destId="{0CB6A097-8455-4FB5-B048-42278F1D8199}" srcOrd="0" destOrd="1" presId="urn:microsoft.com/office/officeart/2005/8/layout/cycle4"/>
    <dgm:cxn modelId="{92A673E8-3A4C-477D-B188-97E2748A1DBF}" type="presOf" srcId="{D79277FE-023B-4378-BE88-977C92E089AE}" destId="{8CCD2E5E-03DA-4D0B-BDDE-9F0FCCF433EA}" srcOrd="1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937B41ED-FDDD-4828-A715-4E16A702D4FF}" type="presOf" srcId="{3918A220-CD0F-42F0-BFD2-5E2A6537ABEB}" destId="{D4B24855-A4ED-447E-BD49-C0C5A248A654}" srcOrd="1" destOrd="0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D7932545-35BC-4C7C-997F-3C377FEAD0BC}" type="presParOf" srcId="{0C67F0E4-6231-4B7C-B663-847F6A33FA24}" destId="{A7B39CED-C807-49CA-AA98-1E63DFED66FE}" srcOrd="0" destOrd="0" presId="urn:microsoft.com/office/officeart/2005/8/layout/cycle4"/>
    <dgm:cxn modelId="{DC1C3873-4CF3-4378-8064-9666FE3A2479}" type="presParOf" srcId="{A7B39CED-C807-49CA-AA98-1E63DFED66FE}" destId="{5FCCDF64-1BE2-4C3B-951A-DE1D943E2BED}" srcOrd="0" destOrd="0" presId="urn:microsoft.com/office/officeart/2005/8/layout/cycle4"/>
    <dgm:cxn modelId="{E11B5EE7-67D2-4892-9EEB-328CF4ACEDA1}" type="presParOf" srcId="{5FCCDF64-1BE2-4C3B-951A-DE1D943E2BED}" destId="{CB6ED897-BA72-46D1-B768-9B451C352614}" srcOrd="0" destOrd="0" presId="urn:microsoft.com/office/officeart/2005/8/layout/cycle4"/>
    <dgm:cxn modelId="{5AFC5392-A7E2-45C9-9019-4C45B0EE2964}" type="presParOf" srcId="{5FCCDF64-1BE2-4C3B-951A-DE1D943E2BED}" destId="{369F63E2-DE9F-4573-8D18-12CB748C23FE}" srcOrd="1" destOrd="0" presId="urn:microsoft.com/office/officeart/2005/8/layout/cycle4"/>
    <dgm:cxn modelId="{F3F408D9-A7C9-4996-AFE5-7C4BAC67E6CF}" type="presParOf" srcId="{A7B39CED-C807-49CA-AA98-1E63DFED66FE}" destId="{3A6E0B35-4EBD-47A8-BB3A-8AEECA884A00}" srcOrd="1" destOrd="0" presId="urn:microsoft.com/office/officeart/2005/8/layout/cycle4"/>
    <dgm:cxn modelId="{85D8F084-6C2E-4D60-9C77-2178B99399E7}" type="presParOf" srcId="{3A6E0B35-4EBD-47A8-BB3A-8AEECA884A00}" destId="{7D94316D-6B7C-4757-B8B7-716E3B96E523}" srcOrd="0" destOrd="0" presId="urn:microsoft.com/office/officeart/2005/8/layout/cycle4"/>
    <dgm:cxn modelId="{82026F49-0989-4DCF-B955-5D804AC44BEC}" type="presParOf" srcId="{3A6E0B35-4EBD-47A8-BB3A-8AEECA884A00}" destId="{5CDB2A9D-D346-4B35-93DF-7E06E7624793}" srcOrd="1" destOrd="0" presId="urn:microsoft.com/office/officeart/2005/8/layout/cycle4"/>
    <dgm:cxn modelId="{C542A16A-1C36-4195-AF0F-4133755F653F}" type="presParOf" srcId="{A7B39CED-C807-49CA-AA98-1E63DFED66FE}" destId="{59E4766E-59F5-46AA-8B70-B1934EA82482}" srcOrd="2" destOrd="0" presId="urn:microsoft.com/office/officeart/2005/8/layout/cycle4"/>
    <dgm:cxn modelId="{40F83A9F-C277-4655-B6D6-4DAB5EC33937}" type="presParOf" srcId="{59E4766E-59F5-46AA-8B70-B1934EA82482}" destId="{87C1AB61-91C3-46CF-BC4A-51A9EF6CDB51}" srcOrd="0" destOrd="0" presId="urn:microsoft.com/office/officeart/2005/8/layout/cycle4"/>
    <dgm:cxn modelId="{DAAC6C53-64C6-435D-842C-1E37B085262E}" type="presParOf" srcId="{59E4766E-59F5-46AA-8B70-B1934EA82482}" destId="{8CCD2E5E-03DA-4D0B-BDDE-9F0FCCF433EA}" srcOrd="1" destOrd="0" presId="urn:microsoft.com/office/officeart/2005/8/layout/cycle4"/>
    <dgm:cxn modelId="{F7EE05D9-7A2F-461A-BB70-F92506BAC681}" type="presParOf" srcId="{A7B39CED-C807-49CA-AA98-1E63DFED66FE}" destId="{6FDDC27B-CAB7-43E4-927C-0835F0E26AC4}" srcOrd="3" destOrd="0" presId="urn:microsoft.com/office/officeart/2005/8/layout/cycle4"/>
    <dgm:cxn modelId="{CEABB3DF-8A02-4DAA-BD62-1E16CA58E07C}" type="presParOf" srcId="{6FDDC27B-CAB7-43E4-927C-0835F0E26AC4}" destId="{0CB6A097-8455-4FB5-B048-42278F1D8199}" srcOrd="0" destOrd="0" presId="urn:microsoft.com/office/officeart/2005/8/layout/cycle4"/>
    <dgm:cxn modelId="{4298FBE4-D155-4ADA-90DA-63CBF5DCD15C}" type="presParOf" srcId="{6FDDC27B-CAB7-43E4-927C-0835F0E26AC4}" destId="{D4B24855-A4ED-447E-BD49-C0C5A248A654}" srcOrd="1" destOrd="0" presId="urn:microsoft.com/office/officeart/2005/8/layout/cycle4"/>
    <dgm:cxn modelId="{9A7728F7-FAE8-4899-AD87-28D0C9D013B5}" type="presParOf" srcId="{A7B39CED-C807-49CA-AA98-1E63DFED66FE}" destId="{07FEE29D-44B2-4004-B09B-094EEE45F5FE}" srcOrd="4" destOrd="0" presId="urn:microsoft.com/office/officeart/2005/8/layout/cycle4"/>
    <dgm:cxn modelId="{EE7A8F8F-D83C-47C4-BC22-E227CA0738F6}" type="presParOf" srcId="{0C67F0E4-6231-4B7C-B663-847F6A33FA24}" destId="{B3C425D2-E119-4C0E-8546-F38C6DC5A1F0}" srcOrd="1" destOrd="0" presId="urn:microsoft.com/office/officeart/2005/8/layout/cycle4"/>
    <dgm:cxn modelId="{8A288878-C56D-4A39-A70E-EADC036FC8D4}" type="presParOf" srcId="{B3C425D2-E119-4C0E-8546-F38C6DC5A1F0}" destId="{801DC670-6713-4145-8934-5D4DBC9D4454}" srcOrd="0" destOrd="0" presId="urn:microsoft.com/office/officeart/2005/8/layout/cycle4"/>
    <dgm:cxn modelId="{2F4D77BF-4284-4C92-A224-EC402C340B32}" type="presParOf" srcId="{B3C425D2-E119-4C0E-8546-F38C6DC5A1F0}" destId="{BFF11DB9-2E55-4C57-AFFF-06E0251BCE7C}" srcOrd="1" destOrd="0" presId="urn:microsoft.com/office/officeart/2005/8/layout/cycle4"/>
    <dgm:cxn modelId="{82EC645A-5129-4049-B35E-1DD42F590512}" type="presParOf" srcId="{B3C425D2-E119-4C0E-8546-F38C6DC5A1F0}" destId="{61B73589-60EA-4ED3-A780-51439EEA74FB}" srcOrd="2" destOrd="0" presId="urn:microsoft.com/office/officeart/2005/8/layout/cycle4"/>
    <dgm:cxn modelId="{E7014C6C-87EA-4AD9-B2C8-236793FF0643}" type="presParOf" srcId="{B3C425D2-E119-4C0E-8546-F38C6DC5A1F0}" destId="{1FC4EA25-59C1-4E00-B1BF-0719AA0AD407}" srcOrd="3" destOrd="0" presId="urn:microsoft.com/office/officeart/2005/8/layout/cycle4"/>
    <dgm:cxn modelId="{8BB02E3C-6AEC-4706-95C1-6232B8A89582}" type="presParOf" srcId="{B3C425D2-E119-4C0E-8546-F38C6DC5A1F0}" destId="{389A4958-A661-4ED8-9ECC-8E9AB76D6BFB}" srcOrd="4" destOrd="0" presId="urn:microsoft.com/office/officeart/2005/8/layout/cycle4"/>
    <dgm:cxn modelId="{5965807A-EFE8-4E58-8B92-434C4C22D97D}" type="presParOf" srcId="{0C67F0E4-6231-4B7C-B663-847F6A33FA24}" destId="{03D03A18-B22B-4FC8-B85B-1CA6FCC408E5}" srcOrd="2" destOrd="0" presId="urn:microsoft.com/office/officeart/2005/8/layout/cycle4"/>
    <dgm:cxn modelId="{87EE2D94-BA72-4253-88E6-89597A1790F9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003451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5E1BE134-6EFB-4813-8352-FB3A65767F05}" type="presOf" srcId="{636A197B-4BDA-4D76-B542-7773F684F5F2}" destId="{2FCFBB84-F833-43EB-84C5-3F4659E5D5B4}" srcOrd="0" destOrd="0" presId="urn:microsoft.com/office/officeart/2005/8/layout/radial6"/>
    <dgm:cxn modelId="{F49F5141-CB2F-4AC8-BB8C-1241236BB159}" type="presOf" srcId="{A5C95621-42F0-430B-9939-C24716EE1C4D}" destId="{98AEC7FE-23E8-4404-99EA-F97B83D19D80}" srcOrd="0" destOrd="0" presId="urn:microsoft.com/office/officeart/2005/8/layout/radial6"/>
    <dgm:cxn modelId="{FD1A4645-AC6F-4E5C-9688-5B92E84B2DC0}" type="presOf" srcId="{7C8F1221-78B8-4DB3-98AD-119AD8BAD1B1}" destId="{4DC21DBB-1205-4528-AD29-237231F29519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E10EEA76-8B15-4669-9032-218001BC7A85}" type="presOf" srcId="{457ADE10-1C4B-4E6F-83AC-87E05D5DCE7F}" destId="{55DB5AF5-1E33-4E8E-90F9-F749D7260220}" srcOrd="0" destOrd="0" presId="urn:microsoft.com/office/officeart/2005/8/layout/radial6"/>
    <dgm:cxn modelId="{8264AC93-6FA7-469B-B55C-432C2505D698}" type="presOf" srcId="{0EAD53DF-8AC7-441E-9A3F-9730F3987106}" destId="{B9D15024-915A-49DA-909E-F19F557C7BE9}" srcOrd="0" destOrd="0" presId="urn:microsoft.com/office/officeart/2005/8/layout/radial6"/>
    <dgm:cxn modelId="{BCB068A5-4403-4D21-A387-24F0F46B3B7E}" type="presOf" srcId="{6947E02B-AA04-46DB-98BA-BEA425BA27B4}" destId="{F38C7DB7-4010-4997-BF7C-041524032768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2A3ED8B0-AC61-43E3-86F8-E26C7E252490}" type="presOf" srcId="{10B46653-6963-41CC-8A6C-75A2E864F59E}" destId="{90B8B745-96DB-4CC5-BBFD-D0D057E42576}" srcOrd="0" destOrd="0" presId="urn:microsoft.com/office/officeart/2005/8/layout/radial6"/>
    <dgm:cxn modelId="{913884B4-CA48-48D8-AA75-4E607AF43EE5}" type="presOf" srcId="{FD827EC8-676A-46F0-89CB-46BE036F60AA}" destId="{0CD16593-3C0D-4E2E-B74A-F16BE7255BDB}" srcOrd="0" destOrd="0" presId="urn:microsoft.com/office/officeart/2005/8/layout/radial6"/>
    <dgm:cxn modelId="{3C9032BE-DBFE-4077-9E24-904F99E9BC2A}" type="presOf" srcId="{72A50F01-4C86-4CE0-979E-F3CECC90519F}" destId="{AD1F889C-50B6-47B9-AC3F-57441CC62727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A4CE0AFC-1F64-4B3B-93D7-0AA851061A68}" type="presOf" srcId="{FE2E1D2B-9CEE-4975-80A5-EEF8A19F8A23}" destId="{EF458D7C-505B-4183-85B1-8E43FEF53A82}" srcOrd="0" destOrd="0" presId="urn:microsoft.com/office/officeart/2005/8/layout/radial6"/>
    <dgm:cxn modelId="{E7A1EC1B-D145-4790-941A-D68A50FF1CB3}" type="presParOf" srcId="{90B8B745-96DB-4CC5-BBFD-D0D057E42576}" destId="{AD1F889C-50B6-47B9-AC3F-57441CC62727}" srcOrd="0" destOrd="0" presId="urn:microsoft.com/office/officeart/2005/8/layout/radial6"/>
    <dgm:cxn modelId="{0C92DB34-7E33-4B0B-BD1C-F331E217279F}" type="presParOf" srcId="{90B8B745-96DB-4CC5-BBFD-D0D057E42576}" destId="{0CD16593-3C0D-4E2E-B74A-F16BE7255BDB}" srcOrd="1" destOrd="0" presId="urn:microsoft.com/office/officeart/2005/8/layout/radial6"/>
    <dgm:cxn modelId="{5AC6FA27-4A11-456A-9520-2BA078242B3A}" type="presParOf" srcId="{90B8B745-96DB-4CC5-BBFD-D0D057E42576}" destId="{B9B537C8-FF96-47B4-94B3-89050AFD98D7}" srcOrd="2" destOrd="0" presId="urn:microsoft.com/office/officeart/2005/8/layout/radial6"/>
    <dgm:cxn modelId="{C58A7DB5-D589-4D1F-B49B-0F5AD5CA1EE0}" type="presParOf" srcId="{90B8B745-96DB-4CC5-BBFD-D0D057E42576}" destId="{98AEC7FE-23E8-4404-99EA-F97B83D19D80}" srcOrd="3" destOrd="0" presId="urn:microsoft.com/office/officeart/2005/8/layout/radial6"/>
    <dgm:cxn modelId="{3FA46B7F-EFB1-4E22-B7A4-8378D865134B}" type="presParOf" srcId="{90B8B745-96DB-4CC5-BBFD-D0D057E42576}" destId="{B9D15024-915A-49DA-909E-F19F557C7BE9}" srcOrd="4" destOrd="0" presId="urn:microsoft.com/office/officeart/2005/8/layout/radial6"/>
    <dgm:cxn modelId="{6C5ECDE6-2405-43A9-AB61-D8A1B72938A9}" type="presParOf" srcId="{90B8B745-96DB-4CC5-BBFD-D0D057E42576}" destId="{B6EF9B77-FF82-4170-AB3B-07CB227070CF}" srcOrd="5" destOrd="0" presId="urn:microsoft.com/office/officeart/2005/8/layout/radial6"/>
    <dgm:cxn modelId="{A84D524B-9E99-430D-8BC8-CC2E3EC8F3F6}" type="presParOf" srcId="{90B8B745-96DB-4CC5-BBFD-D0D057E42576}" destId="{F38C7DB7-4010-4997-BF7C-041524032768}" srcOrd="6" destOrd="0" presId="urn:microsoft.com/office/officeart/2005/8/layout/radial6"/>
    <dgm:cxn modelId="{7C697623-6002-4C43-880B-2708D17F16F5}" type="presParOf" srcId="{90B8B745-96DB-4CC5-BBFD-D0D057E42576}" destId="{2FCFBB84-F833-43EB-84C5-3F4659E5D5B4}" srcOrd="7" destOrd="0" presId="urn:microsoft.com/office/officeart/2005/8/layout/radial6"/>
    <dgm:cxn modelId="{D11A2DA4-6588-4FDB-B635-989F3FD9A11B}" type="presParOf" srcId="{90B8B745-96DB-4CC5-BBFD-D0D057E42576}" destId="{CAA4155C-0822-48A7-81BD-602CB3B8CC16}" srcOrd="8" destOrd="0" presId="urn:microsoft.com/office/officeart/2005/8/layout/radial6"/>
    <dgm:cxn modelId="{7EF37136-56DA-4FDA-A193-879FD0A684C2}" type="presParOf" srcId="{90B8B745-96DB-4CC5-BBFD-D0D057E42576}" destId="{4DC21DBB-1205-4528-AD29-237231F29519}" srcOrd="9" destOrd="0" presId="urn:microsoft.com/office/officeart/2005/8/layout/radial6"/>
    <dgm:cxn modelId="{0E946967-FAC6-4DEE-A4C7-097627566B81}" type="presParOf" srcId="{90B8B745-96DB-4CC5-BBFD-D0D057E42576}" destId="{55DB5AF5-1E33-4E8E-90F9-F749D7260220}" srcOrd="10" destOrd="0" presId="urn:microsoft.com/office/officeart/2005/8/layout/radial6"/>
    <dgm:cxn modelId="{8FD0AC93-E4A4-4137-994F-952D1E051FBE}" type="presParOf" srcId="{90B8B745-96DB-4CC5-BBFD-D0D057E42576}" destId="{410699E3-AEFB-4351-8D6A-A92056977A6D}" srcOrd="11" destOrd="0" presId="urn:microsoft.com/office/officeart/2005/8/layout/radial6"/>
    <dgm:cxn modelId="{68B254D1-B475-4C36-8ABE-681444062F22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0016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8ED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4256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0016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8ED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4256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340016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8ED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4256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0016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34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E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E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34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003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003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003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EA4B-6DA6-4952-8679-948784BDBF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C2191-0390-4A6F-8997-9C180B2DD4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  <a:alpha val="4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000324" y="3299048"/>
            <a:ext cx="317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POWERPOINT</a:t>
            </a:r>
            <a:endParaRPr lang="zh-CN" altLang="en-US" sz="36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0007" y="3889618"/>
            <a:ext cx="4043985" cy="612483"/>
            <a:chOff x="2550007" y="3889618"/>
            <a:chExt cx="4043985" cy="612483"/>
          </a:xfrm>
        </p:grpSpPr>
        <p:sp>
          <p:nvSpPr>
            <p:cNvPr id="103" name="矩形 102"/>
            <p:cNvSpPr/>
            <p:nvPr/>
          </p:nvSpPr>
          <p:spPr>
            <a:xfrm>
              <a:off x="2550007" y="4302046"/>
              <a:ext cx="404398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700" dirty="0">
                  <a:solidFill>
                    <a:prstClr val="white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Shanghai Rapidesign Advertising Co.,ltd</a:t>
              </a:r>
              <a:endParaRPr lang="zh-CN" altLang="en-US" sz="70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550008" y="3889618"/>
              <a:ext cx="4043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2800" spc="-90" dirty="0">
                  <a:solidFill>
                    <a:prstClr val="white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上海锐普广告有限公司</a:t>
              </a:r>
              <a:endParaRPr lang="zh-CN" altLang="en-US" sz="28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448996" y="4845213"/>
            <a:ext cx="2279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1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defRPr>
            </a:lvl1pPr>
          </a:lstStyle>
          <a:p>
            <a:pPr defTabSz="685800"/>
            <a:r>
              <a:rPr lang="zh-CN" altLang="en-US" sz="70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适用于各行业工作汇报、总结、展示及相关类别演示</a:t>
            </a:r>
            <a:endParaRPr lang="zh-CN" altLang="en-US" sz="70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5308178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2524862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3184468" y="243484"/>
            <a:ext cx="2720972" cy="2722563"/>
          </a:xfrm>
          <a:custGeom>
            <a:avLst/>
            <a:gdLst>
              <a:gd name="T0" fmla="*/ 844 w 1714"/>
              <a:gd name="T1" fmla="*/ 1715 h 1715"/>
              <a:gd name="T2" fmla="*/ 1714 w 1714"/>
              <a:gd name="T3" fmla="*/ 838 h 1715"/>
              <a:gd name="T4" fmla="*/ 871 w 1714"/>
              <a:gd name="T5" fmla="*/ 0 h 1715"/>
              <a:gd name="T6" fmla="*/ 0 w 1714"/>
              <a:gd name="T7" fmla="*/ 877 h 1715"/>
              <a:gd name="T8" fmla="*/ 844 w 1714"/>
              <a:gd name="T9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4" h="1715">
                <a:moveTo>
                  <a:pt x="844" y="1715"/>
                </a:moveTo>
                <a:lnTo>
                  <a:pt x="1714" y="838"/>
                </a:lnTo>
                <a:lnTo>
                  <a:pt x="871" y="0"/>
                </a:lnTo>
                <a:lnTo>
                  <a:pt x="0" y="877"/>
                </a:lnTo>
                <a:lnTo>
                  <a:pt x="844" y="1715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1798483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5335239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2524862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024719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266662" y="867321"/>
            <a:ext cx="3877338" cy="3701133"/>
            <a:chOff x="4733925" y="609990"/>
            <a:chExt cx="4410075" cy="4209660"/>
          </a:xfrm>
        </p:grpSpPr>
        <p:sp>
          <p:nvSpPr>
            <p:cNvPr id="46" name="矩形 45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340234" y="1649040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340234" y="2492669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66801" y="900083"/>
            <a:ext cx="784513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666801" y="1440829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0" name="图示 49"/>
          <p:cNvGraphicFramePr/>
          <p:nvPr/>
        </p:nvGraphicFramePr>
        <p:xfrm>
          <a:off x="1496242" y="2253393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1" name="图示 50"/>
          <p:cNvGraphicFramePr/>
          <p:nvPr/>
        </p:nvGraphicFramePr>
        <p:xfrm>
          <a:off x="1495817" y="3152424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Box 13"/>
          <p:cNvSpPr txBox="1"/>
          <p:nvPr/>
        </p:nvSpPr>
        <p:spPr bwMode="auto">
          <a:xfrm>
            <a:off x="2321746" y="2453382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90864" y="995339"/>
            <a:ext cx="1557910" cy="1088690"/>
            <a:chOff x="2001233" y="1094040"/>
            <a:chExt cx="1557910" cy="108869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20965" y="1824990"/>
            <a:ext cx="1430971" cy="1603839"/>
            <a:chOff x="3331334" y="1923691"/>
            <a:chExt cx="1430971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93531" y="1847037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76167" y="3169790"/>
            <a:ext cx="1596491" cy="1056299"/>
            <a:chOff x="1986536" y="3268491"/>
            <a:chExt cx="1596491" cy="1056299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55140" y="1397313"/>
            <a:ext cx="2518195" cy="1181221"/>
            <a:chOff x="5440389" y="1411124"/>
            <a:chExt cx="2257829" cy="1181221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63760" y="2443283"/>
            <a:ext cx="2509575" cy="1404516"/>
            <a:chOff x="5449010" y="2469969"/>
            <a:chExt cx="2381892" cy="1404516"/>
          </a:xfrm>
        </p:grpSpPr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srgbClr val="0034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003451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9589" y="1308788"/>
            <a:ext cx="2509135" cy="2509135"/>
            <a:chOff x="675976" y="1235930"/>
            <a:chExt cx="2509135" cy="2509135"/>
          </a:xfrm>
        </p:grpSpPr>
        <p:sp>
          <p:nvSpPr>
            <p:cNvPr id="10" name="等腰三角形 9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2121829" y="1561049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008ED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2121829" y="2229253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008ED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2121829" y="2897457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008ED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95509" y="1520055"/>
            <a:ext cx="4631760" cy="2015975"/>
            <a:chOff x="4241896" y="1447197"/>
            <a:chExt cx="4631760" cy="2015975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435" y="921227"/>
            <a:ext cx="9144000" cy="3757381"/>
            <a:chOff x="0" y="788647"/>
            <a:chExt cx="9144000" cy="375738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2911702" y="1181815"/>
            <a:ext cx="1511877" cy="2989748"/>
            <a:chOff x="4894012" y="951574"/>
            <a:chExt cx="1694212" cy="3348367"/>
          </a:xfrm>
        </p:grpSpPr>
        <p:pic>
          <p:nvPicPr>
            <p:cNvPr id="1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 bwMode="auto">
          <a:xfrm>
            <a:off x="4737406" y="1181815"/>
            <a:ext cx="1529763" cy="3025116"/>
            <a:chOff x="6588224" y="951574"/>
            <a:chExt cx="1694212" cy="3348367"/>
          </a:xfrm>
        </p:grpSpPr>
        <p:pic>
          <p:nvPicPr>
            <p:cNvPr id="2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815846" y="2006626"/>
            <a:ext cx="1914560" cy="1095121"/>
            <a:chOff x="798411" y="1874046"/>
            <a:chExt cx="1914560" cy="1095121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48635" y="2006626"/>
            <a:ext cx="1966432" cy="1095121"/>
            <a:chOff x="6631200" y="1874046"/>
            <a:chExt cx="1966432" cy="1095121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39670" y="982999"/>
            <a:ext cx="871174" cy="874617"/>
            <a:chOff x="5268255" y="836733"/>
            <a:chExt cx="871174" cy="874617"/>
          </a:xfrm>
        </p:grpSpPr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0034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75571" y="982999"/>
            <a:ext cx="871174" cy="874617"/>
            <a:chOff x="6470831" y="836733"/>
            <a:chExt cx="871174" cy="874617"/>
          </a:xfrm>
        </p:grpSpPr>
        <p:grpSp>
          <p:nvGrpSpPr>
            <p:cNvPr id="31" name="组合 30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33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38663" y="982999"/>
            <a:ext cx="871174" cy="874617"/>
            <a:chOff x="7567248" y="836733"/>
            <a:chExt cx="871174" cy="874617"/>
          </a:xfrm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39670" y="2093382"/>
            <a:ext cx="871174" cy="874617"/>
            <a:chOff x="5268255" y="1947116"/>
            <a:chExt cx="871174" cy="874617"/>
          </a:xfrm>
        </p:grpSpPr>
        <p:grpSp>
          <p:nvGrpSpPr>
            <p:cNvPr id="39" name="组合 38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41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75571" y="2093382"/>
            <a:ext cx="871174" cy="874617"/>
            <a:chOff x="6470831" y="1947116"/>
            <a:chExt cx="871174" cy="874617"/>
          </a:xfrm>
        </p:grpSpPr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0034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51621" y="3295073"/>
            <a:ext cx="871174" cy="874617"/>
            <a:chOff x="5280206" y="3148807"/>
            <a:chExt cx="871174" cy="874617"/>
          </a:xfrm>
        </p:grpSpPr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333649" y="2093382"/>
            <a:ext cx="871174" cy="874617"/>
            <a:chOff x="7562234" y="1947116"/>
            <a:chExt cx="871174" cy="874617"/>
          </a:xfrm>
        </p:grpSpPr>
        <p:sp>
          <p:nvSpPr>
            <p:cNvPr id="53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333649" y="3295073"/>
            <a:ext cx="871174" cy="874617"/>
            <a:chOff x="7562234" y="3148807"/>
            <a:chExt cx="871174" cy="874617"/>
          </a:xfrm>
        </p:grpSpPr>
        <p:sp>
          <p:nvSpPr>
            <p:cNvPr id="56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0034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58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9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0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1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2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222402" y="3295073"/>
            <a:ext cx="871174" cy="874617"/>
            <a:chOff x="6517662" y="3148807"/>
            <a:chExt cx="871174" cy="874617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0034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5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14105" y="1256709"/>
            <a:ext cx="3858797" cy="2669942"/>
            <a:chOff x="4973492" y="1404945"/>
            <a:chExt cx="3858797" cy="2669942"/>
          </a:xfrm>
        </p:grpSpPr>
        <p:sp>
          <p:nvSpPr>
            <p:cNvPr id="67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2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880204" y="1103657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003451"/>
            </a:solidFill>
          </a:ln>
          <a:effectLst/>
        </p:spPr>
      </p:pic>
      <p:pic>
        <p:nvPicPr>
          <p:cNvPr id="73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84" y="1103657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003451"/>
            </a:solidFill>
          </a:ln>
          <a:effectLst/>
        </p:spPr>
      </p:pic>
      <p:pic>
        <p:nvPicPr>
          <p:cNvPr id="74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05471" y="1103654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008ED0"/>
            </a:solidFill>
          </a:ln>
          <a:effectLst/>
        </p:spPr>
      </p:pic>
      <p:grpSp>
        <p:nvGrpSpPr>
          <p:cNvPr id="75" name="组合 74"/>
          <p:cNvGrpSpPr/>
          <p:nvPr/>
        </p:nvGrpSpPr>
        <p:grpSpPr bwMode="auto">
          <a:xfrm>
            <a:off x="3127306" y="1103687"/>
            <a:ext cx="2901950" cy="598488"/>
            <a:chOff x="3043240" y="1339815"/>
            <a:chExt cx="2902064" cy="598310"/>
          </a:xfrm>
          <a:solidFill>
            <a:srgbClr val="003451"/>
          </a:solidFill>
          <a:effectLst/>
        </p:grpSpPr>
        <p:sp>
          <p:nvSpPr>
            <p:cNvPr id="76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 bwMode="auto">
          <a:xfrm>
            <a:off x="3127306" y="2233987"/>
            <a:ext cx="2901950" cy="596900"/>
            <a:chOff x="3043240" y="2469414"/>
            <a:chExt cx="2902064" cy="598310"/>
          </a:xfrm>
          <a:solidFill>
            <a:srgbClr val="008ED0"/>
          </a:solidFill>
          <a:effectLst/>
        </p:grpSpPr>
        <p:sp>
          <p:nvSpPr>
            <p:cNvPr id="79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0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81" name="Text Box 11"/>
          <p:cNvSpPr txBox="1">
            <a:spLocks noChangeArrowheads="1"/>
          </p:cNvSpPr>
          <p:nvPr/>
        </p:nvSpPr>
        <p:spPr bwMode="auto">
          <a:xfrm>
            <a:off x="1172525" y="3023184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1172525" y="3509847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539664" y="3299048"/>
            <a:ext cx="206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6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设计说明</a:t>
            </a:r>
            <a:endParaRPr lang="zh-CN" altLang="en-US" sz="36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597965" y="3889618"/>
            <a:ext cx="200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Design Concept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474" y="243484"/>
            <a:ext cx="2045590" cy="2735904"/>
            <a:chOff x="221474" y="243484"/>
            <a:chExt cx="2045590" cy="2735904"/>
          </a:xfrm>
        </p:grpSpPr>
        <p:sp>
          <p:nvSpPr>
            <p:cNvPr id="11" name="Freeform 9"/>
            <p:cNvSpPr/>
            <p:nvPr/>
          </p:nvSpPr>
          <p:spPr bwMode="auto">
            <a:xfrm>
              <a:off x="947853" y="243484"/>
              <a:ext cx="1319211" cy="1320800"/>
            </a:xfrm>
            <a:custGeom>
              <a:avLst/>
              <a:gdLst>
                <a:gd name="T0" fmla="*/ 413 w 831"/>
                <a:gd name="T1" fmla="*/ 832 h 832"/>
                <a:gd name="T2" fmla="*/ 831 w 831"/>
                <a:gd name="T3" fmla="*/ 411 h 832"/>
                <a:gd name="T4" fmla="*/ 417 w 831"/>
                <a:gd name="T5" fmla="*/ 0 h 832"/>
                <a:gd name="T6" fmla="*/ 0 w 831"/>
                <a:gd name="T7" fmla="*/ 421 h 832"/>
                <a:gd name="T8" fmla="*/ 413 w 831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2">
                  <a:moveTo>
                    <a:pt x="413" y="832"/>
                  </a:moveTo>
                  <a:lnTo>
                    <a:pt x="831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221474" y="964219"/>
              <a:ext cx="1320799" cy="1320800"/>
              <a:chOff x="1798483" y="964219"/>
              <a:chExt cx="1320799" cy="13208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5" name="Freeform 7"/>
              <p:cNvSpPr/>
              <p:nvPr/>
            </p:nvSpPr>
            <p:spPr bwMode="auto">
              <a:xfrm>
                <a:off x="1798483" y="964219"/>
                <a:ext cx="1320799" cy="1320800"/>
              </a:xfrm>
              <a:custGeom>
                <a:avLst/>
                <a:gdLst>
                  <a:gd name="T0" fmla="*/ 413 w 832"/>
                  <a:gd name="T1" fmla="*/ 832 h 832"/>
                  <a:gd name="T2" fmla="*/ 832 w 832"/>
                  <a:gd name="T3" fmla="*/ 411 h 832"/>
                  <a:gd name="T4" fmla="*/ 417 w 832"/>
                  <a:gd name="T5" fmla="*/ 0 h 832"/>
                  <a:gd name="T6" fmla="*/ 0 w 832"/>
                  <a:gd name="T7" fmla="*/ 421 h 832"/>
                  <a:gd name="T8" fmla="*/ 413 w 832"/>
                  <a:gd name="T9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832">
                    <a:moveTo>
                      <a:pt x="413" y="832"/>
                    </a:moveTo>
                    <a:lnTo>
                      <a:pt x="832" y="411"/>
                    </a:lnTo>
                    <a:lnTo>
                      <a:pt x="417" y="0"/>
                    </a:lnTo>
                    <a:lnTo>
                      <a:pt x="0" y="421"/>
                    </a:lnTo>
                    <a:lnTo>
                      <a:pt x="413" y="832"/>
                    </a:lnTo>
                    <a:close/>
                  </a:path>
                </a:pathLst>
              </a:custGeom>
              <a:solidFill>
                <a:srgbClr val="B3B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3" name="Group 95"/>
              <p:cNvGrpSpPr>
                <a:grpSpLocks noChangeAspect="1"/>
              </p:cNvGrpSpPr>
              <p:nvPr/>
            </p:nvGrpSpPr>
            <p:grpSpPr bwMode="auto">
              <a:xfrm>
                <a:off x="2226992" y="1353286"/>
                <a:ext cx="498761" cy="418053"/>
                <a:chOff x="516" y="908"/>
                <a:chExt cx="550" cy="461"/>
              </a:xfrm>
              <a:solidFill>
                <a:srgbClr val="003451"/>
              </a:solidFill>
            </p:grpSpPr>
            <p:sp>
              <p:nvSpPr>
                <p:cNvPr id="14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3" y="1146"/>
                  <a:ext cx="62" cy="2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Freeform 97"/>
                <p:cNvSpPr>
                  <a:spLocks noEditPoints="1"/>
                </p:cNvSpPr>
                <p:nvPr/>
              </p:nvSpPr>
              <p:spPr bwMode="auto">
                <a:xfrm>
                  <a:off x="516" y="908"/>
                  <a:ext cx="550" cy="221"/>
                </a:xfrm>
                <a:custGeom>
                  <a:avLst/>
                  <a:gdLst>
                    <a:gd name="T0" fmla="*/ 223 w 230"/>
                    <a:gd name="T1" fmla="*/ 29 h 92"/>
                    <a:gd name="T2" fmla="*/ 164 w 230"/>
                    <a:gd name="T3" fmla="*/ 29 h 92"/>
                    <a:gd name="T4" fmla="*/ 164 w 230"/>
                    <a:gd name="T5" fmla="*/ 24 h 92"/>
                    <a:gd name="T6" fmla="*/ 160 w 230"/>
                    <a:gd name="T7" fmla="*/ 24 h 92"/>
                    <a:gd name="T8" fmla="*/ 160 w 230"/>
                    <a:gd name="T9" fmla="*/ 5 h 92"/>
                    <a:gd name="T10" fmla="*/ 154 w 230"/>
                    <a:gd name="T11" fmla="*/ 0 h 92"/>
                    <a:gd name="T12" fmla="*/ 75 w 230"/>
                    <a:gd name="T13" fmla="*/ 0 h 92"/>
                    <a:gd name="T14" fmla="*/ 70 w 230"/>
                    <a:gd name="T15" fmla="*/ 5 h 92"/>
                    <a:gd name="T16" fmla="*/ 70 w 230"/>
                    <a:gd name="T17" fmla="*/ 24 h 92"/>
                    <a:gd name="T18" fmla="*/ 65 w 230"/>
                    <a:gd name="T19" fmla="*/ 24 h 92"/>
                    <a:gd name="T20" fmla="*/ 65 w 230"/>
                    <a:gd name="T21" fmla="*/ 29 h 92"/>
                    <a:gd name="T22" fmla="*/ 7 w 230"/>
                    <a:gd name="T23" fmla="*/ 29 h 92"/>
                    <a:gd name="T24" fmla="*/ 0 w 230"/>
                    <a:gd name="T25" fmla="*/ 36 h 92"/>
                    <a:gd name="T26" fmla="*/ 0 w 230"/>
                    <a:gd name="T27" fmla="*/ 92 h 92"/>
                    <a:gd name="T28" fmla="*/ 230 w 230"/>
                    <a:gd name="T29" fmla="*/ 92 h 92"/>
                    <a:gd name="T30" fmla="*/ 230 w 230"/>
                    <a:gd name="T31" fmla="*/ 36 h 92"/>
                    <a:gd name="T32" fmla="*/ 223 w 230"/>
                    <a:gd name="T33" fmla="*/ 29 h 92"/>
                    <a:gd name="T34" fmla="*/ 149 w 230"/>
                    <a:gd name="T35" fmla="*/ 24 h 92"/>
                    <a:gd name="T36" fmla="*/ 147 w 230"/>
                    <a:gd name="T37" fmla="*/ 24 h 92"/>
                    <a:gd name="T38" fmla="*/ 147 w 230"/>
                    <a:gd name="T39" fmla="*/ 29 h 92"/>
                    <a:gd name="T40" fmla="*/ 83 w 230"/>
                    <a:gd name="T41" fmla="*/ 29 h 92"/>
                    <a:gd name="T42" fmla="*/ 83 w 230"/>
                    <a:gd name="T43" fmla="*/ 24 h 92"/>
                    <a:gd name="T44" fmla="*/ 81 w 230"/>
                    <a:gd name="T45" fmla="*/ 24 h 92"/>
                    <a:gd name="T46" fmla="*/ 81 w 230"/>
                    <a:gd name="T47" fmla="*/ 11 h 92"/>
                    <a:gd name="T48" fmla="*/ 149 w 230"/>
                    <a:gd name="T49" fmla="*/ 11 h 92"/>
                    <a:gd name="T50" fmla="*/ 149 w 230"/>
                    <a:gd name="T51" fmla="*/ 2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0" h="92">
                      <a:moveTo>
                        <a:pt x="223" y="29"/>
                      </a:moveTo>
                      <a:cubicBezTo>
                        <a:pt x="164" y="29"/>
                        <a:pt x="164" y="29"/>
                        <a:pt x="164" y="29"/>
                      </a:cubicBezTo>
                      <a:cubicBezTo>
                        <a:pt x="164" y="24"/>
                        <a:pt x="164" y="24"/>
                        <a:pt x="164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60" y="5"/>
                        <a:pt x="160" y="5"/>
                        <a:pt x="160" y="5"/>
                      </a:cubicBezTo>
                      <a:cubicBezTo>
                        <a:pt x="160" y="2"/>
                        <a:pt x="157" y="0"/>
                        <a:pt x="154" y="0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2" y="0"/>
                        <a:pt x="70" y="2"/>
                        <a:pt x="70" y="5"/>
                      </a:cubicBezTo>
                      <a:cubicBezTo>
                        <a:pt x="70" y="24"/>
                        <a:pt x="70" y="24"/>
                        <a:pt x="70" y="24"/>
                      </a:cubicBezTo>
                      <a:cubicBezTo>
                        <a:pt x="65" y="24"/>
                        <a:pt x="65" y="24"/>
                        <a:pt x="65" y="24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3" y="29"/>
                        <a:pt x="0" y="32"/>
                        <a:pt x="0" y="36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230" y="92"/>
                        <a:pt x="230" y="92"/>
                        <a:pt x="230" y="92"/>
                      </a:cubicBezTo>
                      <a:cubicBezTo>
                        <a:pt x="230" y="36"/>
                        <a:pt x="230" y="36"/>
                        <a:pt x="230" y="36"/>
                      </a:cubicBezTo>
                      <a:cubicBezTo>
                        <a:pt x="230" y="32"/>
                        <a:pt x="227" y="29"/>
                        <a:pt x="223" y="29"/>
                      </a:cubicBezTo>
                      <a:close/>
                      <a:moveTo>
                        <a:pt x="149" y="24"/>
                      </a:move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7" y="29"/>
                        <a:pt x="147" y="29"/>
                        <a:pt x="147" y="29"/>
                      </a:cubicBezTo>
                      <a:cubicBezTo>
                        <a:pt x="83" y="29"/>
                        <a:pt x="83" y="29"/>
                        <a:pt x="83" y="29"/>
                      </a:cubicBezTo>
                      <a:cubicBezTo>
                        <a:pt x="83" y="24"/>
                        <a:pt x="83" y="24"/>
                        <a:pt x="83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149" y="11"/>
                        <a:pt x="149" y="11"/>
                        <a:pt x="149" y="11"/>
                      </a:cubicBezTo>
                      <a:lnTo>
                        <a:pt x="149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98"/>
                <p:cNvSpPr/>
                <p:nvPr/>
              </p:nvSpPr>
              <p:spPr bwMode="auto">
                <a:xfrm>
                  <a:off x="516" y="1146"/>
                  <a:ext cx="550" cy="223"/>
                </a:xfrm>
                <a:custGeom>
                  <a:avLst/>
                  <a:gdLst>
                    <a:gd name="T0" fmla="*/ 199 w 230"/>
                    <a:gd name="T1" fmla="*/ 14 h 93"/>
                    <a:gd name="T2" fmla="*/ 198 w 230"/>
                    <a:gd name="T3" fmla="*/ 15 h 93"/>
                    <a:gd name="T4" fmla="*/ 168 w 230"/>
                    <a:gd name="T5" fmla="*/ 15 h 93"/>
                    <a:gd name="T6" fmla="*/ 166 w 230"/>
                    <a:gd name="T7" fmla="*/ 14 h 93"/>
                    <a:gd name="T8" fmla="*/ 166 w 230"/>
                    <a:gd name="T9" fmla="*/ 0 h 93"/>
                    <a:gd name="T10" fmla="*/ 64 w 230"/>
                    <a:gd name="T11" fmla="*/ 0 h 93"/>
                    <a:gd name="T12" fmla="*/ 64 w 230"/>
                    <a:gd name="T13" fmla="*/ 14 h 93"/>
                    <a:gd name="T14" fmla="*/ 62 w 230"/>
                    <a:gd name="T15" fmla="*/ 15 h 93"/>
                    <a:gd name="T16" fmla="*/ 32 w 230"/>
                    <a:gd name="T17" fmla="*/ 15 h 93"/>
                    <a:gd name="T18" fmla="*/ 30 w 230"/>
                    <a:gd name="T19" fmla="*/ 14 h 93"/>
                    <a:gd name="T20" fmla="*/ 30 w 230"/>
                    <a:gd name="T21" fmla="*/ 0 h 93"/>
                    <a:gd name="T22" fmla="*/ 0 w 230"/>
                    <a:gd name="T23" fmla="*/ 0 h 93"/>
                    <a:gd name="T24" fmla="*/ 0 w 230"/>
                    <a:gd name="T25" fmla="*/ 86 h 93"/>
                    <a:gd name="T26" fmla="*/ 7 w 230"/>
                    <a:gd name="T27" fmla="*/ 93 h 93"/>
                    <a:gd name="T28" fmla="*/ 223 w 230"/>
                    <a:gd name="T29" fmla="*/ 93 h 93"/>
                    <a:gd name="T30" fmla="*/ 230 w 230"/>
                    <a:gd name="T31" fmla="*/ 86 h 93"/>
                    <a:gd name="T32" fmla="*/ 230 w 230"/>
                    <a:gd name="T33" fmla="*/ 0 h 93"/>
                    <a:gd name="T34" fmla="*/ 199 w 230"/>
                    <a:gd name="T35" fmla="*/ 0 h 93"/>
                    <a:gd name="T36" fmla="*/ 199 w 230"/>
                    <a:gd name="T37" fmla="*/ 14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0" h="93">
                      <a:moveTo>
                        <a:pt x="199" y="14"/>
                      </a:moveTo>
                      <a:cubicBezTo>
                        <a:pt x="199" y="15"/>
                        <a:pt x="199" y="15"/>
                        <a:pt x="198" y="15"/>
                      </a:cubicBezTo>
                      <a:cubicBezTo>
                        <a:pt x="168" y="15"/>
                        <a:pt x="168" y="15"/>
                        <a:pt x="168" y="15"/>
                      </a:cubicBezTo>
                      <a:cubicBezTo>
                        <a:pt x="167" y="15"/>
                        <a:pt x="166" y="15"/>
                        <a:pt x="166" y="14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4" y="15"/>
                        <a:pt x="63" y="15"/>
                        <a:pt x="6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1" y="15"/>
                        <a:pt x="30" y="15"/>
                        <a:pt x="30" y="14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90"/>
                        <a:pt x="3" y="93"/>
                        <a:pt x="7" y="93"/>
                      </a:cubicBezTo>
                      <a:cubicBezTo>
                        <a:pt x="223" y="93"/>
                        <a:pt x="223" y="93"/>
                        <a:pt x="223" y="93"/>
                      </a:cubicBezTo>
                      <a:cubicBezTo>
                        <a:pt x="227" y="93"/>
                        <a:pt x="230" y="90"/>
                        <a:pt x="230" y="86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lnTo>
                        <a:pt x="19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Rectangle 99"/>
                <p:cNvSpPr>
                  <a:spLocks noChangeArrowheads="1"/>
                </p:cNvSpPr>
                <p:nvPr/>
              </p:nvSpPr>
              <p:spPr bwMode="auto">
                <a:xfrm>
                  <a:off x="598" y="1146"/>
                  <a:ext cx="62" cy="2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4" name="组合 163"/>
            <p:cNvGrpSpPr/>
            <p:nvPr/>
          </p:nvGrpSpPr>
          <p:grpSpPr>
            <a:xfrm>
              <a:off x="947853" y="1661763"/>
              <a:ext cx="1319211" cy="1317625"/>
              <a:chOff x="2524862" y="1661763"/>
              <a:chExt cx="1319211" cy="1317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6"/>
              <p:cNvSpPr/>
              <p:nvPr/>
            </p:nvSpPr>
            <p:spPr bwMode="auto">
              <a:xfrm>
                <a:off x="2524862" y="1661763"/>
                <a:ext cx="1319211" cy="1317625"/>
              </a:xfrm>
              <a:custGeom>
                <a:avLst/>
                <a:gdLst>
                  <a:gd name="T0" fmla="*/ 413 w 831"/>
                  <a:gd name="T1" fmla="*/ 830 h 830"/>
                  <a:gd name="T2" fmla="*/ 831 w 831"/>
                  <a:gd name="T3" fmla="*/ 412 h 830"/>
                  <a:gd name="T4" fmla="*/ 419 w 831"/>
                  <a:gd name="T5" fmla="*/ 0 h 830"/>
                  <a:gd name="T6" fmla="*/ 0 w 831"/>
                  <a:gd name="T7" fmla="*/ 419 h 830"/>
                  <a:gd name="T8" fmla="*/ 413 w 831"/>
                  <a:gd name="T9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1" h="830">
                    <a:moveTo>
                      <a:pt x="413" y="830"/>
                    </a:moveTo>
                    <a:lnTo>
                      <a:pt x="831" y="412"/>
                    </a:lnTo>
                    <a:lnTo>
                      <a:pt x="419" y="0"/>
                    </a:lnTo>
                    <a:lnTo>
                      <a:pt x="0" y="419"/>
                    </a:lnTo>
                    <a:lnTo>
                      <a:pt x="413" y="830"/>
                    </a:lnTo>
                    <a:close/>
                  </a:path>
                </a:pathLst>
              </a:custGeom>
              <a:solidFill>
                <a:srgbClr val="D4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08"/>
              <p:cNvSpPr>
                <a:spLocks noEditPoints="1"/>
              </p:cNvSpPr>
              <p:nvPr/>
            </p:nvSpPr>
            <p:spPr bwMode="auto">
              <a:xfrm>
                <a:off x="2945238" y="2045135"/>
                <a:ext cx="478458" cy="582567"/>
              </a:xfrm>
              <a:custGeom>
                <a:avLst/>
                <a:gdLst>
                  <a:gd name="T0" fmla="*/ 178 w 180"/>
                  <a:gd name="T1" fmla="*/ 8 h 220"/>
                  <a:gd name="T2" fmla="*/ 150 w 180"/>
                  <a:gd name="T3" fmla="*/ 5 h 220"/>
                  <a:gd name="T4" fmla="*/ 140 w 180"/>
                  <a:gd name="T5" fmla="*/ 5 h 220"/>
                  <a:gd name="T6" fmla="*/ 41 w 180"/>
                  <a:gd name="T7" fmla="*/ 0 h 220"/>
                  <a:gd name="T8" fmla="*/ 30 w 180"/>
                  <a:gd name="T9" fmla="*/ 5 h 220"/>
                  <a:gd name="T10" fmla="*/ 6 w 180"/>
                  <a:gd name="T11" fmla="*/ 5 h 220"/>
                  <a:gd name="T12" fmla="*/ 0 w 180"/>
                  <a:gd name="T13" fmla="*/ 34 h 220"/>
                  <a:gd name="T14" fmla="*/ 41 w 180"/>
                  <a:gd name="T15" fmla="*/ 69 h 220"/>
                  <a:gd name="T16" fmla="*/ 30 w 180"/>
                  <a:gd name="T17" fmla="*/ 67 h 220"/>
                  <a:gd name="T18" fmla="*/ 36 w 180"/>
                  <a:gd name="T19" fmla="*/ 79 h 220"/>
                  <a:gd name="T20" fmla="*/ 41 w 180"/>
                  <a:gd name="T21" fmla="*/ 78 h 220"/>
                  <a:gd name="T22" fmla="*/ 35 w 180"/>
                  <a:gd name="T23" fmla="*/ 106 h 220"/>
                  <a:gd name="T24" fmla="*/ 73 w 180"/>
                  <a:gd name="T25" fmla="*/ 123 h 220"/>
                  <a:gd name="T26" fmla="*/ 84 w 180"/>
                  <a:gd name="T27" fmla="*/ 136 h 220"/>
                  <a:gd name="T28" fmla="*/ 69 w 180"/>
                  <a:gd name="T29" fmla="*/ 185 h 220"/>
                  <a:gd name="T30" fmla="*/ 62 w 180"/>
                  <a:gd name="T31" fmla="*/ 197 h 220"/>
                  <a:gd name="T32" fmla="*/ 44 w 180"/>
                  <a:gd name="T33" fmla="*/ 209 h 220"/>
                  <a:gd name="T34" fmla="*/ 136 w 180"/>
                  <a:gd name="T35" fmla="*/ 220 h 220"/>
                  <a:gd name="T36" fmla="*/ 119 w 180"/>
                  <a:gd name="T37" fmla="*/ 202 h 220"/>
                  <a:gd name="T38" fmla="*/ 112 w 180"/>
                  <a:gd name="T39" fmla="*/ 197 h 220"/>
                  <a:gd name="T40" fmla="*/ 103 w 180"/>
                  <a:gd name="T41" fmla="*/ 185 h 220"/>
                  <a:gd name="T42" fmla="*/ 108 w 180"/>
                  <a:gd name="T43" fmla="*/ 125 h 220"/>
                  <a:gd name="T44" fmla="*/ 100 w 180"/>
                  <a:gd name="T45" fmla="*/ 123 h 220"/>
                  <a:gd name="T46" fmla="*/ 139 w 180"/>
                  <a:gd name="T47" fmla="*/ 78 h 220"/>
                  <a:gd name="T48" fmla="*/ 142 w 180"/>
                  <a:gd name="T49" fmla="*/ 79 h 220"/>
                  <a:gd name="T50" fmla="*/ 155 w 180"/>
                  <a:gd name="T51" fmla="*/ 72 h 220"/>
                  <a:gd name="T52" fmla="*/ 143 w 180"/>
                  <a:gd name="T53" fmla="*/ 72 h 220"/>
                  <a:gd name="T54" fmla="*/ 179 w 180"/>
                  <a:gd name="T55" fmla="*/ 36 h 220"/>
                  <a:gd name="T56" fmla="*/ 7 w 180"/>
                  <a:gd name="T57" fmla="*/ 33 h 220"/>
                  <a:gd name="T58" fmla="*/ 30 w 180"/>
                  <a:gd name="T59" fmla="*/ 12 h 220"/>
                  <a:gd name="T60" fmla="*/ 41 w 180"/>
                  <a:gd name="T61" fmla="*/ 12 h 220"/>
                  <a:gd name="T62" fmla="*/ 46 w 180"/>
                  <a:gd name="T63" fmla="*/ 15 h 220"/>
                  <a:gd name="T64" fmla="*/ 7 w 180"/>
                  <a:gd name="T65" fmla="*/ 33 h 220"/>
                  <a:gd name="T66" fmla="*/ 53 w 180"/>
                  <a:gd name="T67" fmla="*/ 14 h 220"/>
                  <a:gd name="T68" fmla="*/ 48 w 180"/>
                  <a:gd name="T69" fmla="*/ 2 h 220"/>
                  <a:gd name="T70" fmla="*/ 65 w 180"/>
                  <a:gd name="T71" fmla="*/ 14 h 220"/>
                  <a:gd name="T72" fmla="*/ 61 w 180"/>
                  <a:gd name="T73" fmla="*/ 92 h 220"/>
                  <a:gd name="T74" fmla="*/ 43 w 180"/>
                  <a:gd name="T75" fmla="*/ 92 h 220"/>
                  <a:gd name="T76" fmla="*/ 134 w 180"/>
                  <a:gd name="T77" fmla="*/ 15 h 220"/>
                  <a:gd name="T78" fmla="*/ 140 w 180"/>
                  <a:gd name="T79" fmla="*/ 12 h 220"/>
                  <a:gd name="T80" fmla="*/ 150 w 180"/>
                  <a:gd name="T81" fmla="*/ 12 h 220"/>
                  <a:gd name="T82" fmla="*/ 173 w 180"/>
                  <a:gd name="T83" fmla="*/ 33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220">
                    <a:moveTo>
                      <a:pt x="180" y="34"/>
                    </a:moveTo>
                    <a:cubicBezTo>
                      <a:pt x="178" y="8"/>
                      <a:pt x="178" y="8"/>
                      <a:pt x="178" y="8"/>
                    </a:cubicBezTo>
                    <a:cubicBezTo>
                      <a:pt x="178" y="6"/>
                      <a:pt x="177" y="5"/>
                      <a:pt x="175" y="5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0" y="5"/>
                      <a:pt x="140" y="5"/>
                      <a:pt x="140" y="5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5"/>
                      <a:pt x="2" y="6"/>
                      <a:pt x="2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7" y="79"/>
                      <a:pt x="38" y="79"/>
                      <a:pt x="38" y="79"/>
                    </a:cubicBezTo>
                    <a:cubicBezTo>
                      <a:pt x="39" y="79"/>
                      <a:pt x="40" y="79"/>
                      <a:pt x="41" y="78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7"/>
                      <a:pt x="38" y="96"/>
                      <a:pt x="35" y="106"/>
                    </a:cubicBezTo>
                    <a:cubicBezTo>
                      <a:pt x="50" y="115"/>
                      <a:pt x="66" y="121"/>
                      <a:pt x="8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3" y="124"/>
                      <a:pt x="73" y="124"/>
                      <a:pt x="73" y="125"/>
                    </a:cubicBezTo>
                    <a:cubicBezTo>
                      <a:pt x="73" y="130"/>
                      <a:pt x="78" y="135"/>
                      <a:pt x="84" y="136"/>
                    </a:cubicBezTo>
                    <a:cubicBezTo>
                      <a:pt x="83" y="153"/>
                      <a:pt x="80" y="169"/>
                      <a:pt x="78" y="185"/>
                    </a:cubicBezTo>
                    <a:cubicBezTo>
                      <a:pt x="69" y="185"/>
                      <a:pt x="69" y="185"/>
                      <a:pt x="69" y="185"/>
                    </a:cubicBezTo>
                    <a:cubicBezTo>
                      <a:pt x="69" y="197"/>
                      <a:pt x="69" y="197"/>
                      <a:pt x="69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62" y="202"/>
                      <a:pt x="62" y="202"/>
                      <a:pt x="62" y="202"/>
                    </a:cubicBezTo>
                    <a:cubicBezTo>
                      <a:pt x="56" y="204"/>
                      <a:pt x="50" y="206"/>
                      <a:pt x="44" y="209"/>
                    </a:cubicBezTo>
                    <a:cubicBezTo>
                      <a:pt x="44" y="212"/>
                      <a:pt x="44" y="216"/>
                      <a:pt x="44" y="220"/>
                    </a:cubicBezTo>
                    <a:cubicBezTo>
                      <a:pt x="75" y="220"/>
                      <a:pt x="106" y="220"/>
                      <a:pt x="136" y="220"/>
                    </a:cubicBezTo>
                    <a:cubicBezTo>
                      <a:pt x="136" y="216"/>
                      <a:pt x="136" y="212"/>
                      <a:pt x="136" y="209"/>
                    </a:cubicBezTo>
                    <a:cubicBezTo>
                      <a:pt x="131" y="206"/>
                      <a:pt x="125" y="204"/>
                      <a:pt x="119" y="202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85"/>
                      <a:pt x="112" y="185"/>
                      <a:pt x="112" y="185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101" y="169"/>
                      <a:pt x="98" y="153"/>
                      <a:pt x="96" y="136"/>
                    </a:cubicBezTo>
                    <a:cubicBezTo>
                      <a:pt x="103" y="135"/>
                      <a:pt x="108" y="130"/>
                      <a:pt x="108" y="125"/>
                    </a:cubicBezTo>
                    <a:cubicBezTo>
                      <a:pt x="108" y="124"/>
                      <a:pt x="108" y="124"/>
                      <a:pt x="108" y="123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115" y="121"/>
                      <a:pt x="130" y="115"/>
                      <a:pt x="145" y="106"/>
                    </a:cubicBezTo>
                    <a:cubicBezTo>
                      <a:pt x="143" y="96"/>
                      <a:pt x="141" y="87"/>
                      <a:pt x="139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9"/>
                      <a:pt x="141" y="79"/>
                      <a:pt x="142" y="79"/>
                    </a:cubicBezTo>
                    <a:cubicBezTo>
                      <a:pt x="143" y="79"/>
                      <a:pt x="144" y="79"/>
                      <a:pt x="144" y="79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80" y="36"/>
                      <a:pt x="180" y="35"/>
                      <a:pt x="180" y="34"/>
                    </a:cubicBezTo>
                    <a:close/>
                    <a:moveTo>
                      <a:pt x="7" y="33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30"/>
                      <a:pt x="46" y="46"/>
                      <a:pt x="44" y="62"/>
                    </a:cubicBezTo>
                    <a:lnTo>
                      <a:pt x="7" y="33"/>
                    </a:lnTo>
                    <a:close/>
                    <a:moveTo>
                      <a:pt x="43" y="92"/>
                    </a:moveTo>
                    <a:cubicBezTo>
                      <a:pt x="50" y="66"/>
                      <a:pt x="53" y="40"/>
                      <a:pt x="53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1" y="40"/>
                      <a:pt x="67" y="66"/>
                      <a:pt x="61" y="92"/>
                    </a:cubicBezTo>
                    <a:cubicBezTo>
                      <a:pt x="73" y="100"/>
                      <a:pt x="86" y="105"/>
                      <a:pt x="99" y="107"/>
                    </a:cubicBezTo>
                    <a:cubicBezTo>
                      <a:pt x="80" y="109"/>
                      <a:pt x="62" y="104"/>
                      <a:pt x="43" y="92"/>
                    </a:cubicBezTo>
                    <a:close/>
                    <a:moveTo>
                      <a:pt x="137" y="62"/>
                    </a:moveTo>
                    <a:cubicBezTo>
                      <a:pt x="135" y="46"/>
                      <a:pt x="134" y="30"/>
                      <a:pt x="134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3" y="33"/>
                      <a:pt x="173" y="33"/>
                      <a:pt x="173" y="33"/>
                    </a:cubicBezTo>
                    <a:lnTo>
                      <a:pt x="137" y="62"/>
                    </a:ln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891812" y="242005"/>
            <a:ext cx="2037340" cy="2673125"/>
            <a:chOff x="6891812" y="242005"/>
            <a:chExt cx="2037340" cy="2673125"/>
          </a:xfrm>
        </p:grpSpPr>
        <p:sp>
          <p:nvSpPr>
            <p:cNvPr id="10" name="Freeform 8"/>
            <p:cNvSpPr/>
            <p:nvPr/>
          </p:nvSpPr>
          <p:spPr bwMode="auto">
            <a:xfrm>
              <a:off x="6891812" y="1594330"/>
              <a:ext cx="1319211" cy="1320800"/>
            </a:xfrm>
            <a:custGeom>
              <a:avLst/>
              <a:gdLst>
                <a:gd name="T0" fmla="*/ 413 w 831"/>
                <a:gd name="T1" fmla="*/ 832 h 832"/>
                <a:gd name="T2" fmla="*/ 831 w 831"/>
                <a:gd name="T3" fmla="*/ 411 h 832"/>
                <a:gd name="T4" fmla="*/ 417 w 831"/>
                <a:gd name="T5" fmla="*/ 0 h 832"/>
                <a:gd name="T6" fmla="*/ 0 w 831"/>
                <a:gd name="T7" fmla="*/ 421 h 832"/>
                <a:gd name="T8" fmla="*/ 413 w 831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2">
                  <a:moveTo>
                    <a:pt x="413" y="832"/>
                  </a:moveTo>
                  <a:lnTo>
                    <a:pt x="831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6918873" y="242005"/>
              <a:ext cx="1320799" cy="1320800"/>
              <a:chOff x="5335239" y="242005"/>
              <a:chExt cx="1320799" cy="13208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Freeform 10"/>
              <p:cNvSpPr/>
              <p:nvPr/>
            </p:nvSpPr>
            <p:spPr bwMode="auto">
              <a:xfrm>
                <a:off x="5335239" y="242005"/>
                <a:ext cx="1320799" cy="1320800"/>
              </a:xfrm>
              <a:custGeom>
                <a:avLst/>
                <a:gdLst>
                  <a:gd name="T0" fmla="*/ 413 w 832"/>
                  <a:gd name="T1" fmla="*/ 832 h 832"/>
                  <a:gd name="T2" fmla="*/ 832 w 832"/>
                  <a:gd name="T3" fmla="*/ 411 h 832"/>
                  <a:gd name="T4" fmla="*/ 417 w 832"/>
                  <a:gd name="T5" fmla="*/ 0 h 832"/>
                  <a:gd name="T6" fmla="*/ 0 w 832"/>
                  <a:gd name="T7" fmla="*/ 421 h 832"/>
                  <a:gd name="T8" fmla="*/ 413 w 832"/>
                  <a:gd name="T9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832">
                    <a:moveTo>
                      <a:pt x="413" y="832"/>
                    </a:moveTo>
                    <a:lnTo>
                      <a:pt x="832" y="411"/>
                    </a:lnTo>
                    <a:lnTo>
                      <a:pt x="417" y="0"/>
                    </a:lnTo>
                    <a:lnTo>
                      <a:pt x="0" y="421"/>
                    </a:lnTo>
                    <a:lnTo>
                      <a:pt x="413" y="832"/>
                    </a:ln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0" name="Group 102"/>
              <p:cNvGrpSpPr>
                <a:grpSpLocks noChangeAspect="1"/>
              </p:cNvGrpSpPr>
              <p:nvPr/>
            </p:nvGrpSpPr>
            <p:grpSpPr bwMode="auto">
              <a:xfrm>
                <a:off x="5749567" y="644255"/>
                <a:ext cx="490554" cy="565815"/>
                <a:chOff x="4803" y="446"/>
                <a:chExt cx="541" cy="624"/>
              </a:xfrm>
              <a:solidFill>
                <a:srgbClr val="003451"/>
              </a:solidFill>
            </p:grpSpPr>
            <p:sp>
              <p:nvSpPr>
                <p:cNvPr id="152" name="Oval 103"/>
                <p:cNvSpPr>
                  <a:spLocks noChangeArrowheads="1"/>
                </p:cNvSpPr>
                <p:nvPr/>
              </p:nvSpPr>
              <p:spPr bwMode="auto">
                <a:xfrm>
                  <a:off x="4939" y="766"/>
                  <a:ext cx="259" cy="2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04"/>
                <p:cNvSpPr>
                  <a:spLocks noEditPoints="1"/>
                </p:cNvSpPr>
                <p:nvPr/>
              </p:nvSpPr>
              <p:spPr bwMode="auto">
                <a:xfrm>
                  <a:off x="4803" y="446"/>
                  <a:ext cx="541" cy="624"/>
                </a:xfrm>
                <a:custGeom>
                  <a:avLst/>
                  <a:gdLst>
                    <a:gd name="T0" fmla="*/ 120 w 226"/>
                    <a:gd name="T1" fmla="*/ 115 h 261"/>
                    <a:gd name="T2" fmla="*/ 120 w 226"/>
                    <a:gd name="T3" fmla="*/ 112 h 261"/>
                    <a:gd name="T4" fmla="*/ 175 w 226"/>
                    <a:gd name="T5" fmla="*/ 112 h 261"/>
                    <a:gd name="T6" fmla="*/ 175 w 226"/>
                    <a:gd name="T7" fmla="*/ 82 h 261"/>
                    <a:gd name="T8" fmla="*/ 163 w 226"/>
                    <a:gd name="T9" fmla="*/ 82 h 261"/>
                    <a:gd name="T10" fmla="*/ 226 w 226"/>
                    <a:gd name="T11" fmla="*/ 2 h 261"/>
                    <a:gd name="T12" fmla="*/ 225 w 226"/>
                    <a:gd name="T13" fmla="*/ 1 h 261"/>
                    <a:gd name="T14" fmla="*/ 147 w 226"/>
                    <a:gd name="T15" fmla="*/ 1 h 261"/>
                    <a:gd name="T16" fmla="*/ 117 w 226"/>
                    <a:gd name="T17" fmla="*/ 40 h 261"/>
                    <a:gd name="T18" fmla="*/ 150 w 226"/>
                    <a:gd name="T19" fmla="*/ 82 h 261"/>
                    <a:gd name="T20" fmla="*/ 148 w 226"/>
                    <a:gd name="T21" fmla="*/ 82 h 261"/>
                    <a:gd name="T22" fmla="*/ 83 w 226"/>
                    <a:gd name="T23" fmla="*/ 0 h 261"/>
                    <a:gd name="T24" fmla="*/ 3 w 226"/>
                    <a:gd name="T25" fmla="*/ 0 h 261"/>
                    <a:gd name="T26" fmla="*/ 0 w 226"/>
                    <a:gd name="T27" fmla="*/ 2 h 261"/>
                    <a:gd name="T28" fmla="*/ 63 w 226"/>
                    <a:gd name="T29" fmla="*/ 82 h 261"/>
                    <a:gd name="T30" fmla="*/ 47 w 226"/>
                    <a:gd name="T31" fmla="*/ 82 h 261"/>
                    <a:gd name="T32" fmla="*/ 47 w 226"/>
                    <a:gd name="T33" fmla="*/ 112 h 261"/>
                    <a:gd name="T34" fmla="*/ 102 w 226"/>
                    <a:gd name="T35" fmla="*/ 112 h 261"/>
                    <a:gd name="T36" fmla="*/ 102 w 226"/>
                    <a:gd name="T37" fmla="*/ 115 h 261"/>
                    <a:gd name="T38" fmla="*/ 37 w 226"/>
                    <a:gd name="T39" fmla="*/ 188 h 261"/>
                    <a:gd name="T40" fmla="*/ 111 w 226"/>
                    <a:gd name="T41" fmla="*/ 261 h 261"/>
                    <a:gd name="T42" fmla="*/ 184 w 226"/>
                    <a:gd name="T43" fmla="*/ 188 h 261"/>
                    <a:gd name="T44" fmla="*/ 120 w 226"/>
                    <a:gd name="T45" fmla="*/ 115 h 261"/>
                    <a:gd name="T46" fmla="*/ 55 w 226"/>
                    <a:gd name="T47" fmla="*/ 90 h 261"/>
                    <a:gd name="T48" fmla="*/ 70 w 226"/>
                    <a:gd name="T49" fmla="*/ 90 h 261"/>
                    <a:gd name="T50" fmla="*/ 74 w 226"/>
                    <a:gd name="T51" fmla="*/ 95 h 261"/>
                    <a:gd name="T52" fmla="*/ 158 w 226"/>
                    <a:gd name="T53" fmla="*/ 95 h 261"/>
                    <a:gd name="T54" fmla="*/ 154 w 226"/>
                    <a:gd name="T55" fmla="*/ 90 h 261"/>
                    <a:gd name="T56" fmla="*/ 167 w 226"/>
                    <a:gd name="T57" fmla="*/ 90 h 261"/>
                    <a:gd name="T58" fmla="*/ 167 w 226"/>
                    <a:gd name="T59" fmla="*/ 104 h 261"/>
                    <a:gd name="T60" fmla="*/ 55 w 226"/>
                    <a:gd name="T61" fmla="*/ 104 h 261"/>
                    <a:gd name="T62" fmla="*/ 55 w 226"/>
                    <a:gd name="T63" fmla="*/ 90 h 261"/>
                    <a:gd name="T64" fmla="*/ 111 w 226"/>
                    <a:gd name="T65" fmla="*/ 250 h 261"/>
                    <a:gd name="T66" fmla="*/ 48 w 226"/>
                    <a:gd name="T67" fmla="*/ 188 h 261"/>
                    <a:gd name="T68" fmla="*/ 111 w 226"/>
                    <a:gd name="T69" fmla="*/ 125 h 261"/>
                    <a:gd name="T70" fmla="*/ 173 w 226"/>
                    <a:gd name="T71" fmla="*/ 188 h 261"/>
                    <a:gd name="T72" fmla="*/ 111 w 226"/>
                    <a:gd name="T73" fmla="*/ 25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6" h="261">
                      <a:moveTo>
                        <a:pt x="120" y="115"/>
                      </a:moveTo>
                      <a:cubicBezTo>
                        <a:pt x="120" y="112"/>
                        <a:pt x="120" y="112"/>
                        <a:pt x="120" y="112"/>
                      </a:cubicBezTo>
                      <a:cubicBezTo>
                        <a:pt x="175" y="112"/>
                        <a:pt x="175" y="112"/>
                        <a:pt x="175" y="112"/>
                      </a:cubicBezTo>
                      <a:cubicBezTo>
                        <a:pt x="175" y="82"/>
                        <a:pt x="175" y="82"/>
                        <a:pt x="175" y="82"/>
                      </a:cubicBezTo>
                      <a:cubicBezTo>
                        <a:pt x="163" y="82"/>
                        <a:pt x="163" y="82"/>
                        <a:pt x="163" y="82"/>
                      </a:cubicBezTo>
                      <a:cubicBezTo>
                        <a:pt x="226" y="2"/>
                        <a:pt x="226" y="2"/>
                        <a:pt x="226" y="2"/>
                      </a:cubicBezTo>
                      <a:cubicBezTo>
                        <a:pt x="225" y="1"/>
                        <a:pt x="225" y="1"/>
                        <a:pt x="225" y="1"/>
                      </a:cubicBezTo>
                      <a:cubicBezTo>
                        <a:pt x="147" y="1"/>
                        <a:pt x="147" y="1"/>
                        <a:pt x="147" y="1"/>
                      </a:cubicBezTo>
                      <a:cubicBezTo>
                        <a:pt x="117" y="40"/>
                        <a:pt x="117" y="40"/>
                        <a:pt x="117" y="40"/>
                      </a:cubicBezTo>
                      <a:cubicBezTo>
                        <a:pt x="150" y="82"/>
                        <a:pt x="150" y="82"/>
                        <a:pt x="150" y="82"/>
                      </a:cubicBezTo>
                      <a:cubicBezTo>
                        <a:pt x="148" y="82"/>
                        <a:pt x="148" y="82"/>
                        <a:pt x="148" y="82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63" y="82"/>
                        <a:pt x="63" y="82"/>
                        <a:pt x="63" y="82"/>
                      </a:cubicBezTo>
                      <a:cubicBezTo>
                        <a:pt x="47" y="82"/>
                        <a:pt x="47" y="82"/>
                        <a:pt x="47" y="82"/>
                      </a:cubicBezTo>
                      <a:cubicBezTo>
                        <a:pt x="47" y="112"/>
                        <a:pt x="47" y="112"/>
                        <a:pt x="47" y="112"/>
                      </a:cubicBezTo>
                      <a:cubicBezTo>
                        <a:pt x="102" y="112"/>
                        <a:pt x="102" y="112"/>
                        <a:pt x="102" y="112"/>
                      </a:cubicBezTo>
                      <a:cubicBezTo>
                        <a:pt x="102" y="115"/>
                        <a:pt x="102" y="115"/>
                        <a:pt x="102" y="115"/>
                      </a:cubicBezTo>
                      <a:cubicBezTo>
                        <a:pt x="66" y="119"/>
                        <a:pt x="37" y="150"/>
                        <a:pt x="37" y="188"/>
                      </a:cubicBezTo>
                      <a:cubicBezTo>
                        <a:pt x="37" y="228"/>
                        <a:pt x="70" y="261"/>
                        <a:pt x="111" y="261"/>
                      </a:cubicBezTo>
                      <a:cubicBezTo>
                        <a:pt x="151" y="261"/>
                        <a:pt x="184" y="228"/>
                        <a:pt x="184" y="188"/>
                      </a:cubicBezTo>
                      <a:cubicBezTo>
                        <a:pt x="184" y="150"/>
                        <a:pt x="156" y="119"/>
                        <a:pt x="120" y="115"/>
                      </a:cubicBezTo>
                      <a:close/>
                      <a:moveTo>
                        <a:pt x="55" y="90"/>
                      </a:move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74" y="95"/>
                        <a:pt x="74" y="95"/>
                        <a:pt x="74" y="95"/>
                      </a:cubicBezTo>
                      <a:cubicBezTo>
                        <a:pt x="158" y="95"/>
                        <a:pt x="158" y="95"/>
                        <a:pt x="158" y="95"/>
                      </a:cubicBezTo>
                      <a:cubicBezTo>
                        <a:pt x="154" y="90"/>
                        <a:pt x="154" y="90"/>
                        <a:pt x="154" y="90"/>
                      </a:cubicBezTo>
                      <a:cubicBezTo>
                        <a:pt x="167" y="90"/>
                        <a:pt x="167" y="90"/>
                        <a:pt x="167" y="90"/>
                      </a:cubicBezTo>
                      <a:cubicBezTo>
                        <a:pt x="167" y="104"/>
                        <a:pt x="167" y="104"/>
                        <a:pt x="167" y="104"/>
                      </a:cubicBezTo>
                      <a:cubicBezTo>
                        <a:pt x="55" y="104"/>
                        <a:pt x="55" y="104"/>
                        <a:pt x="55" y="104"/>
                      </a:cubicBezTo>
                      <a:lnTo>
                        <a:pt x="55" y="90"/>
                      </a:lnTo>
                      <a:close/>
                      <a:moveTo>
                        <a:pt x="111" y="250"/>
                      </a:moveTo>
                      <a:cubicBezTo>
                        <a:pt x="76" y="250"/>
                        <a:pt x="48" y="222"/>
                        <a:pt x="48" y="188"/>
                      </a:cubicBezTo>
                      <a:cubicBezTo>
                        <a:pt x="48" y="153"/>
                        <a:pt x="76" y="125"/>
                        <a:pt x="111" y="125"/>
                      </a:cubicBezTo>
                      <a:cubicBezTo>
                        <a:pt x="145" y="125"/>
                        <a:pt x="173" y="153"/>
                        <a:pt x="173" y="188"/>
                      </a:cubicBezTo>
                      <a:cubicBezTo>
                        <a:pt x="173" y="222"/>
                        <a:pt x="145" y="250"/>
                        <a:pt x="111" y="2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7608353" y="922735"/>
              <a:ext cx="1320799" cy="1320800"/>
              <a:chOff x="6024719" y="922735"/>
              <a:chExt cx="1320799" cy="13208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 7"/>
              <p:cNvSpPr/>
              <p:nvPr/>
            </p:nvSpPr>
            <p:spPr bwMode="auto">
              <a:xfrm>
                <a:off x="6024719" y="922735"/>
                <a:ext cx="1320799" cy="1320800"/>
              </a:xfrm>
              <a:custGeom>
                <a:avLst/>
                <a:gdLst>
                  <a:gd name="T0" fmla="*/ 413 w 832"/>
                  <a:gd name="T1" fmla="*/ 832 h 832"/>
                  <a:gd name="T2" fmla="*/ 832 w 832"/>
                  <a:gd name="T3" fmla="*/ 411 h 832"/>
                  <a:gd name="T4" fmla="*/ 417 w 832"/>
                  <a:gd name="T5" fmla="*/ 0 h 832"/>
                  <a:gd name="T6" fmla="*/ 0 w 832"/>
                  <a:gd name="T7" fmla="*/ 421 h 832"/>
                  <a:gd name="T8" fmla="*/ 413 w 832"/>
                  <a:gd name="T9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832">
                    <a:moveTo>
                      <a:pt x="413" y="832"/>
                    </a:moveTo>
                    <a:lnTo>
                      <a:pt x="832" y="411"/>
                    </a:lnTo>
                    <a:lnTo>
                      <a:pt x="417" y="0"/>
                    </a:lnTo>
                    <a:lnTo>
                      <a:pt x="0" y="421"/>
                    </a:lnTo>
                    <a:lnTo>
                      <a:pt x="413" y="832"/>
                    </a:lnTo>
                    <a:close/>
                  </a:path>
                </a:pathLst>
              </a:custGeom>
              <a:solidFill>
                <a:srgbClr val="B3B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12"/>
              <p:cNvSpPr>
                <a:spLocks noEditPoints="1"/>
              </p:cNvSpPr>
              <p:nvPr/>
            </p:nvSpPr>
            <p:spPr bwMode="auto">
              <a:xfrm>
                <a:off x="6385840" y="1334022"/>
                <a:ext cx="595811" cy="410972"/>
              </a:xfrm>
              <a:custGeom>
                <a:avLst/>
                <a:gdLst>
                  <a:gd name="T0" fmla="*/ 37 w 253"/>
                  <a:gd name="T1" fmla="*/ 0 h 174"/>
                  <a:gd name="T2" fmla="*/ 0 w 253"/>
                  <a:gd name="T3" fmla="*/ 171 h 174"/>
                  <a:gd name="T4" fmla="*/ 214 w 253"/>
                  <a:gd name="T5" fmla="*/ 128 h 174"/>
                  <a:gd name="T6" fmla="*/ 216 w 253"/>
                  <a:gd name="T7" fmla="*/ 126 h 174"/>
                  <a:gd name="T8" fmla="*/ 182 w 253"/>
                  <a:gd name="T9" fmla="*/ 134 h 174"/>
                  <a:gd name="T10" fmla="*/ 189 w 253"/>
                  <a:gd name="T11" fmla="*/ 123 h 174"/>
                  <a:gd name="T12" fmla="*/ 199 w 253"/>
                  <a:gd name="T13" fmla="*/ 122 h 174"/>
                  <a:gd name="T14" fmla="*/ 196 w 253"/>
                  <a:gd name="T15" fmla="*/ 129 h 174"/>
                  <a:gd name="T16" fmla="*/ 194 w 253"/>
                  <a:gd name="T17" fmla="*/ 130 h 174"/>
                  <a:gd name="T18" fmla="*/ 37 w 253"/>
                  <a:gd name="T19" fmla="*/ 111 h 174"/>
                  <a:gd name="T20" fmla="*/ 169 w 253"/>
                  <a:gd name="T21" fmla="*/ 122 h 174"/>
                  <a:gd name="T22" fmla="*/ 153 w 253"/>
                  <a:gd name="T23" fmla="*/ 141 h 174"/>
                  <a:gd name="T24" fmla="*/ 141 w 253"/>
                  <a:gd name="T25" fmla="*/ 123 h 174"/>
                  <a:gd name="T26" fmla="*/ 141 w 253"/>
                  <a:gd name="T27" fmla="*/ 126 h 174"/>
                  <a:gd name="T28" fmla="*/ 142 w 253"/>
                  <a:gd name="T29" fmla="*/ 148 h 174"/>
                  <a:gd name="T30" fmla="*/ 164 w 253"/>
                  <a:gd name="T31" fmla="*/ 126 h 174"/>
                  <a:gd name="T32" fmla="*/ 139 w 253"/>
                  <a:gd name="T33" fmla="*/ 145 h 174"/>
                  <a:gd name="T34" fmla="*/ 128 w 253"/>
                  <a:gd name="T35" fmla="*/ 126 h 174"/>
                  <a:gd name="T36" fmla="*/ 130 w 253"/>
                  <a:gd name="T37" fmla="*/ 128 h 174"/>
                  <a:gd name="T38" fmla="*/ 59 w 253"/>
                  <a:gd name="T39" fmla="*/ 129 h 174"/>
                  <a:gd name="T40" fmla="*/ 47 w 253"/>
                  <a:gd name="T41" fmla="*/ 142 h 174"/>
                  <a:gd name="T42" fmla="*/ 41 w 253"/>
                  <a:gd name="T43" fmla="*/ 128 h 174"/>
                  <a:gd name="T44" fmla="*/ 47 w 253"/>
                  <a:gd name="T45" fmla="*/ 128 h 174"/>
                  <a:gd name="T46" fmla="*/ 60 w 253"/>
                  <a:gd name="T47" fmla="*/ 128 h 174"/>
                  <a:gd name="T48" fmla="*/ 70 w 253"/>
                  <a:gd name="T49" fmla="*/ 141 h 174"/>
                  <a:gd name="T50" fmla="*/ 62 w 253"/>
                  <a:gd name="T51" fmla="*/ 134 h 174"/>
                  <a:gd name="T52" fmla="*/ 65 w 253"/>
                  <a:gd name="T53" fmla="*/ 126 h 174"/>
                  <a:gd name="T54" fmla="*/ 66 w 253"/>
                  <a:gd name="T55" fmla="*/ 128 h 174"/>
                  <a:gd name="T56" fmla="*/ 81 w 253"/>
                  <a:gd name="T57" fmla="*/ 142 h 174"/>
                  <a:gd name="T58" fmla="*/ 76 w 253"/>
                  <a:gd name="T59" fmla="*/ 130 h 174"/>
                  <a:gd name="T60" fmla="*/ 78 w 253"/>
                  <a:gd name="T61" fmla="*/ 123 h 174"/>
                  <a:gd name="T62" fmla="*/ 77 w 253"/>
                  <a:gd name="T63" fmla="*/ 126 h 174"/>
                  <a:gd name="T64" fmla="*/ 88 w 253"/>
                  <a:gd name="T65" fmla="*/ 142 h 174"/>
                  <a:gd name="T66" fmla="*/ 92 w 253"/>
                  <a:gd name="T67" fmla="*/ 129 h 174"/>
                  <a:gd name="T68" fmla="*/ 90 w 253"/>
                  <a:gd name="T69" fmla="*/ 126 h 174"/>
                  <a:gd name="T70" fmla="*/ 101 w 253"/>
                  <a:gd name="T71" fmla="*/ 138 h 174"/>
                  <a:gd name="T72" fmla="*/ 100 w 253"/>
                  <a:gd name="T73" fmla="*/ 141 h 174"/>
                  <a:gd name="T74" fmla="*/ 110 w 253"/>
                  <a:gd name="T75" fmla="*/ 129 h 174"/>
                  <a:gd name="T76" fmla="*/ 103 w 253"/>
                  <a:gd name="T77" fmla="*/ 123 h 174"/>
                  <a:gd name="T78" fmla="*/ 116 w 253"/>
                  <a:gd name="T79" fmla="*/ 144 h 174"/>
                  <a:gd name="T80" fmla="*/ 113 w 253"/>
                  <a:gd name="T81" fmla="*/ 145 h 174"/>
                  <a:gd name="T82" fmla="*/ 125 w 253"/>
                  <a:gd name="T83" fmla="*/ 138 h 174"/>
                  <a:gd name="T84" fmla="*/ 117 w 253"/>
                  <a:gd name="T85" fmla="*/ 129 h 174"/>
                  <a:gd name="T86" fmla="*/ 115 w 253"/>
                  <a:gd name="T87" fmla="*/ 126 h 174"/>
                  <a:gd name="T88" fmla="*/ 35 w 253"/>
                  <a:gd name="T89" fmla="*/ 134 h 174"/>
                  <a:gd name="T90" fmla="*/ 37 w 253"/>
                  <a:gd name="T91" fmla="*/ 135 h 174"/>
                  <a:gd name="T92" fmla="*/ 43 w 253"/>
                  <a:gd name="T93" fmla="*/ 141 h 174"/>
                  <a:gd name="T94" fmla="*/ 29 w 253"/>
                  <a:gd name="T95" fmla="*/ 150 h 174"/>
                  <a:gd name="T96" fmla="*/ 43 w 253"/>
                  <a:gd name="T97" fmla="*/ 145 h 174"/>
                  <a:gd name="T98" fmla="*/ 42 w 253"/>
                  <a:gd name="T99" fmla="*/ 148 h 174"/>
                  <a:gd name="T100" fmla="*/ 159 w 253"/>
                  <a:gd name="T101" fmla="*/ 150 h 174"/>
                  <a:gd name="T102" fmla="*/ 166 w 253"/>
                  <a:gd name="T103" fmla="*/ 150 h 174"/>
                  <a:gd name="T104" fmla="*/ 177 w 253"/>
                  <a:gd name="T105" fmla="*/ 135 h 174"/>
                  <a:gd name="T106" fmla="*/ 180 w 253"/>
                  <a:gd name="T107" fmla="*/ 138 h 174"/>
                  <a:gd name="T108" fmla="*/ 171 w 253"/>
                  <a:gd name="T109" fmla="*/ 148 h 174"/>
                  <a:gd name="T110" fmla="*/ 184 w 253"/>
                  <a:gd name="T111" fmla="*/ 141 h 174"/>
                  <a:gd name="T112" fmla="*/ 186 w 253"/>
                  <a:gd name="T113" fmla="*/ 142 h 174"/>
                  <a:gd name="T114" fmla="*/ 193 w 253"/>
                  <a:gd name="T115" fmla="*/ 144 h 174"/>
                  <a:gd name="T116" fmla="*/ 205 w 253"/>
                  <a:gd name="T117" fmla="*/ 137 h 174"/>
                  <a:gd name="T118" fmla="*/ 203 w 253"/>
                  <a:gd name="T119" fmla="*/ 150 h 174"/>
                  <a:gd name="T120" fmla="*/ 210 w 253"/>
                  <a:gd name="T121" fmla="*/ 150 h 174"/>
                  <a:gd name="T122" fmla="*/ 221 w 253"/>
                  <a:gd name="T123" fmla="*/ 142 h 174"/>
                  <a:gd name="T124" fmla="*/ 215 w 253"/>
                  <a:gd name="T125" fmla="*/ 1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3" h="174">
                    <a:moveTo>
                      <a:pt x="252" y="165"/>
                    </a:move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2" y="116"/>
                      <a:pt x="223" y="114"/>
                      <a:pt x="223" y="112"/>
                    </a:cubicBezTo>
                    <a:cubicBezTo>
                      <a:pt x="223" y="7"/>
                      <a:pt x="223" y="7"/>
                      <a:pt x="223" y="7"/>
                    </a:cubicBezTo>
                    <a:cubicBezTo>
                      <a:pt x="223" y="3"/>
                      <a:pt x="219" y="0"/>
                      <a:pt x="215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0" y="3"/>
                      <a:pt x="30" y="7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30" y="114"/>
                      <a:pt x="30" y="115"/>
                      <a:pt x="31" y="117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7"/>
                      <a:pt x="0" y="16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3"/>
                      <a:pt x="1" y="174"/>
                      <a:pt x="3" y="174"/>
                    </a:cubicBezTo>
                    <a:cubicBezTo>
                      <a:pt x="249" y="174"/>
                      <a:pt x="249" y="174"/>
                      <a:pt x="249" y="174"/>
                    </a:cubicBezTo>
                    <a:cubicBezTo>
                      <a:pt x="251" y="174"/>
                      <a:pt x="253" y="173"/>
                      <a:pt x="253" y="171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3" y="166"/>
                      <a:pt x="252" y="165"/>
                      <a:pt x="252" y="165"/>
                    </a:cubicBezTo>
                    <a:close/>
                    <a:moveTo>
                      <a:pt x="216" y="126"/>
                    </a:moveTo>
                    <a:cubicBezTo>
                      <a:pt x="216" y="127"/>
                      <a:pt x="215" y="128"/>
                      <a:pt x="214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7" y="128"/>
                      <a:pt x="206" y="127"/>
                      <a:pt x="205" y="126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5" y="122"/>
                      <a:pt x="206" y="122"/>
                    </a:cubicBezTo>
                    <a:cubicBezTo>
                      <a:pt x="212" y="122"/>
                      <a:pt x="212" y="122"/>
                      <a:pt x="212" y="122"/>
                    </a:cubicBezTo>
                    <a:cubicBezTo>
                      <a:pt x="213" y="122"/>
                      <a:pt x="214" y="123"/>
                      <a:pt x="214" y="123"/>
                    </a:cubicBezTo>
                    <a:lnTo>
                      <a:pt x="216" y="126"/>
                    </a:lnTo>
                    <a:close/>
                    <a:moveTo>
                      <a:pt x="183" y="129"/>
                    </a:moveTo>
                    <a:cubicBezTo>
                      <a:pt x="189" y="129"/>
                      <a:pt x="189" y="129"/>
                      <a:pt x="189" y="129"/>
                    </a:cubicBezTo>
                    <a:cubicBezTo>
                      <a:pt x="190" y="129"/>
                      <a:pt x="191" y="130"/>
                      <a:pt x="192" y="130"/>
                    </a:cubicBezTo>
                    <a:cubicBezTo>
                      <a:pt x="193" y="134"/>
                      <a:pt x="193" y="134"/>
                      <a:pt x="193" y="134"/>
                    </a:cubicBezTo>
                    <a:cubicBezTo>
                      <a:pt x="193" y="134"/>
                      <a:pt x="192" y="135"/>
                      <a:pt x="191" y="135"/>
                    </a:cubicBezTo>
                    <a:cubicBezTo>
                      <a:pt x="185" y="135"/>
                      <a:pt x="185" y="135"/>
                      <a:pt x="185" y="135"/>
                    </a:cubicBezTo>
                    <a:cubicBezTo>
                      <a:pt x="183" y="135"/>
                      <a:pt x="182" y="134"/>
                      <a:pt x="182" y="134"/>
                    </a:cubicBezTo>
                    <a:cubicBezTo>
                      <a:pt x="181" y="130"/>
                      <a:pt x="181" y="130"/>
                      <a:pt x="181" y="130"/>
                    </a:cubicBezTo>
                    <a:cubicBezTo>
                      <a:pt x="181" y="130"/>
                      <a:pt x="182" y="129"/>
                      <a:pt x="183" y="129"/>
                    </a:cubicBezTo>
                    <a:close/>
                    <a:moveTo>
                      <a:pt x="180" y="126"/>
                    </a:move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3"/>
                      <a:pt x="180" y="122"/>
                      <a:pt x="181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2"/>
                      <a:pt x="189" y="123"/>
                      <a:pt x="189" y="123"/>
                    </a:cubicBezTo>
                    <a:cubicBezTo>
                      <a:pt x="190" y="126"/>
                      <a:pt x="190" y="126"/>
                      <a:pt x="190" y="126"/>
                    </a:cubicBezTo>
                    <a:cubicBezTo>
                      <a:pt x="191" y="127"/>
                      <a:pt x="190" y="128"/>
                      <a:pt x="189" y="128"/>
                    </a:cubicBezTo>
                    <a:cubicBezTo>
                      <a:pt x="183" y="128"/>
                      <a:pt x="183" y="128"/>
                      <a:pt x="183" y="128"/>
                    </a:cubicBezTo>
                    <a:cubicBezTo>
                      <a:pt x="181" y="128"/>
                      <a:pt x="180" y="127"/>
                      <a:pt x="180" y="126"/>
                    </a:cubicBezTo>
                    <a:close/>
                    <a:moveTo>
                      <a:pt x="192" y="123"/>
                    </a:moveTo>
                    <a:cubicBezTo>
                      <a:pt x="191" y="123"/>
                      <a:pt x="192" y="122"/>
                      <a:pt x="193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200" y="122"/>
                      <a:pt x="201" y="123"/>
                      <a:pt x="202" y="123"/>
                    </a:cubicBezTo>
                    <a:cubicBezTo>
                      <a:pt x="203" y="126"/>
                      <a:pt x="203" y="126"/>
                      <a:pt x="203" y="126"/>
                    </a:cubicBezTo>
                    <a:cubicBezTo>
                      <a:pt x="203" y="127"/>
                      <a:pt x="203" y="128"/>
                      <a:pt x="201" y="128"/>
                    </a:cubicBezTo>
                    <a:cubicBezTo>
                      <a:pt x="195" y="128"/>
                      <a:pt x="195" y="128"/>
                      <a:pt x="195" y="128"/>
                    </a:cubicBezTo>
                    <a:cubicBezTo>
                      <a:pt x="194" y="128"/>
                      <a:pt x="193" y="127"/>
                      <a:pt x="193" y="126"/>
                    </a:cubicBezTo>
                    <a:lnTo>
                      <a:pt x="192" y="123"/>
                    </a:lnTo>
                    <a:close/>
                    <a:moveTo>
                      <a:pt x="196" y="129"/>
                    </a:moveTo>
                    <a:cubicBezTo>
                      <a:pt x="202" y="129"/>
                      <a:pt x="202" y="129"/>
                      <a:pt x="202" y="129"/>
                    </a:cubicBezTo>
                    <a:cubicBezTo>
                      <a:pt x="203" y="129"/>
                      <a:pt x="204" y="130"/>
                      <a:pt x="205" y="130"/>
                    </a:cubicBezTo>
                    <a:cubicBezTo>
                      <a:pt x="206" y="134"/>
                      <a:pt x="206" y="134"/>
                      <a:pt x="206" y="134"/>
                    </a:cubicBezTo>
                    <a:cubicBezTo>
                      <a:pt x="206" y="134"/>
                      <a:pt x="205" y="135"/>
                      <a:pt x="204" y="135"/>
                    </a:cubicBezTo>
                    <a:cubicBezTo>
                      <a:pt x="198" y="135"/>
                      <a:pt x="198" y="135"/>
                      <a:pt x="198" y="135"/>
                    </a:cubicBezTo>
                    <a:cubicBezTo>
                      <a:pt x="197" y="135"/>
                      <a:pt x="195" y="134"/>
                      <a:pt x="195" y="134"/>
                    </a:cubicBezTo>
                    <a:cubicBezTo>
                      <a:pt x="194" y="130"/>
                      <a:pt x="194" y="130"/>
                      <a:pt x="194" y="130"/>
                    </a:cubicBezTo>
                    <a:cubicBezTo>
                      <a:pt x="194" y="130"/>
                      <a:pt x="195" y="129"/>
                      <a:pt x="196" y="129"/>
                    </a:cubicBezTo>
                    <a:close/>
                    <a:moveTo>
                      <a:pt x="37" y="110"/>
                    </a:moveTo>
                    <a:cubicBezTo>
                      <a:pt x="37" y="7"/>
                      <a:pt x="37" y="7"/>
                      <a:pt x="37" y="7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15" y="110"/>
                      <a:pt x="215" y="110"/>
                      <a:pt x="215" y="110"/>
                    </a:cubicBezTo>
                    <a:cubicBezTo>
                      <a:pt x="215" y="111"/>
                      <a:pt x="215" y="111"/>
                      <a:pt x="215" y="111"/>
                    </a:cubicBezTo>
                    <a:cubicBezTo>
                      <a:pt x="37" y="111"/>
                      <a:pt x="37" y="111"/>
                      <a:pt x="37" y="111"/>
                    </a:cubicBezTo>
                    <a:lnTo>
                      <a:pt x="37" y="110"/>
                    </a:lnTo>
                    <a:close/>
                    <a:moveTo>
                      <a:pt x="178" y="126"/>
                    </a:moveTo>
                    <a:cubicBezTo>
                      <a:pt x="178" y="127"/>
                      <a:pt x="177" y="128"/>
                      <a:pt x="176" y="128"/>
                    </a:cubicBezTo>
                    <a:cubicBezTo>
                      <a:pt x="170" y="128"/>
                      <a:pt x="170" y="128"/>
                      <a:pt x="170" y="128"/>
                    </a:cubicBezTo>
                    <a:cubicBezTo>
                      <a:pt x="169" y="128"/>
                      <a:pt x="168" y="127"/>
                      <a:pt x="167" y="126"/>
                    </a:cubicBezTo>
                    <a:cubicBezTo>
                      <a:pt x="167" y="123"/>
                      <a:pt x="167" y="123"/>
                      <a:pt x="167" y="123"/>
                    </a:cubicBezTo>
                    <a:cubicBezTo>
                      <a:pt x="167" y="123"/>
                      <a:pt x="167" y="122"/>
                      <a:pt x="169" y="122"/>
                    </a:cubicBezTo>
                    <a:cubicBezTo>
                      <a:pt x="174" y="122"/>
                      <a:pt x="174" y="122"/>
                      <a:pt x="174" y="122"/>
                    </a:cubicBezTo>
                    <a:cubicBezTo>
                      <a:pt x="176" y="122"/>
                      <a:pt x="177" y="123"/>
                      <a:pt x="177" y="123"/>
                    </a:cubicBezTo>
                    <a:lnTo>
                      <a:pt x="178" y="126"/>
                    </a:lnTo>
                    <a:close/>
                    <a:moveTo>
                      <a:pt x="144" y="137"/>
                    </a:moveTo>
                    <a:cubicBezTo>
                      <a:pt x="150" y="137"/>
                      <a:pt x="150" y="137"/>
                      <a:pt x="150" y="137"/>
                    </a:cubicBezTo>
                    <a:cubicBezTo>
                      <a:pt x="151" y="137"/>
                      <a:pt x="152" y="137"/>
                      <a:pt x="152" y="138"/>
                    </a:cubicBezTo>
                    <a:cubicBezTo>
                      <a:pt x="153" y="141"/>
                      <a:pt x="153" y="141"/>
                      <a:pt x="153" y="141"/>
                    </a:cubicBezTo>
                    <a:cubicBezTo>
                      <a:pt x="153" y="142"/>
                      <a:pt x="152" y="142"/>
                      <a:pt x="150" y="142"/>
                    </a:cubicBezTo>
                    <a:cubicBezTo>
                      <a:pt x="144" y="142"/>
                      <a:pt x="144" y="142"/>
                      <a:pt x="144" y="142"/>
                    </a:cubicBezTo>
                    <a:cubicBezTo>
                      <a:pt x="143" y="142"/>
                      <a:pt x="142" y="142"/>
                      <a:pt x="142" y="141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7"/>
                      <a:pt x="142" y="137"/>
                      <a:pt x="144" y="137"/>
                    </a:cubicBezTo>
                    <a:close/>
                    <a:moveTo>
                      <a:pt x="141" y="126"/>
                    </a:moveTo>
                    <a:cubicBezTo>
                      <a:pt x="141" y="123"/>
                      <a:pt x="141" y="123"/>
                      <a:pt x="141" y="123"/>
                    </a:cubicBezTo>
                    <a:cubicBezTo>
                      <a:pt x="141" y="122"/>
                      <a:pt x="142" y="122"/>
                      <a:pt x="143" y="122"/>
                    </a:cubicBezTo>
                    <a:cubicBezTo>
                      <a:pt x="149" y="122"/>
                      <a:pt x="149" y="122"/>
                      <a:pt x="149" y="122"/>
                    </a:cubicBezTo>
                    <a:cubicBezTo>
                      <a:pt x="150" y="122"/>
                      <a:pt x="151" y="122"/>
                      <a:pt x="151" y="123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7"/>
                      <a:pt x="151" y="128"/>
                      <a:pt x="149" y="128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2" y="128"/>
                      <a:pt x="141" y="127"/>
                      <a:pt x="141" y="126"/>
                    </a:cubicBezTo>
                    <a:close/>
                    <a:moveTo>
                      <a:pt x="144" y="144"/>
                    </a:move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2" y="144"/>
                      <a:pt x="153" y="145"/>
                      <a:pt x="153" y="145"/>
                    </a:cubicBezTo>
                    <a:cubicBezTo>
                      <a:pt x="154" y="148"/>
                      <a:pt x="154" y="148"/>
                      <a:pt x="154" y="148"/>
                    </a:cubicBezTo>
                    <a:cubicBezTo>
                      <a:pt x="154" y="149"/>
                      <a:pt x="153" y="150"/>
                      <a:pt x="151" y="150"/>
                    </a:cubicBezTo>
                    <a:cubicBezTo>
                      <a:pt x="145" y="150"/>
                      <a:pt x="145" y="150"/>
                      <a:pt x="145" y="150"/>
                    </a:cubicBezTo>
                    <a:cubicBezTo>
                      <a:pt x="143" y="150"/>
                      <a:pt x="142" y="149"/>
                      <a:pt x="142" y="148"/>
                    </a:cubicBezTo>
                    <a:cubicBezTo>
                      <a:pt x="142" y="145"/>
                      <a:pt x="142" y="145"/>
                      <a:pt x="142" y="145"/>
                    </a:cubicBezTo>
                    <a:cubicBezTo>
                      <a:pt x="142" y="145"/>
                      <a:pt x="143" y="144"/>
                      <a:pt x="144" y="144"/>
                    </a:cubicBezTo>
                    <a:close/>
                    <a:moveTo>
                      <a:pt x="154" y="123"/>
                    </a:moveTo>
                    <a:cubicBezTo>
                      <a:pt x="154" y="122"/>
                      <a:pt x="154" y="122"/>
                      <a:pt x="156" y="122"/>
                    </a:cubicBezTo>
                    <a:cubicBezTo>
                      <a:pt x="161" y="122"/>
                      <a:pt x="161" y="122"/>
                      <a:pt x="161" y="122"/>
                    </a:cubicBezTo>
                    <a:cubicBezTo>
                      <a:pt x="163" y="122"/>
                      <a:pt x="164" y="122"/>
                      <a:pt x="164" y="123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7"/>
                      <a:pt x="163" y="128"/>
                      <a:pt x="162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5" y="128"/>
                      <a:pt x="154" y="127"/>
                      <a:pt x="154" y="126"/>
                    </a:cubicBezTo>
                    <a:lnTo>
                      <a:pt x="154" y="123"/>
                    </a:lnTo>
                    <a:close/>
                    <a:moveTo>
                      <a:pt x="130" y="144"/>
                    </a:move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8" y="144"/>
                      <a:pt x="139" y="145"/>
                      <a:pt x="139" y="145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9"/>
                      <a:pt x="138" y="150"/>
                      <a:pt x="137" y="150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8" y="150"/>
                      <a:pt x="127" y="149"/>
                      <a:pt x="127" y="148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128" y="145"/>
                      <a:pt x="129" y="144"/>
                      <a:pt x="130" y="144"/>
                    </a:cubicBezTo>
                    <a:close/>
                    <a:moveTo>
                      <a:pt x="128" y="126"/>
                    </a:move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28" y="122"/>
                      <a:pt x="129" y="122"/>
                      <a:pt x="130" y="122"/>
                    </a:cubicBezTo>
                    <a:cubicBezTo>
                      <a:pt x="136" y="122"/>
                      <a:pt x="136" y="122"/>
                      <a:pt x="136" y="122"/>
                    </a:cubicBezTo>
                    <a:cubicBezTo>
                      <a:pt x="137" y="122"/>
                      <a:pt x="138" y="122"/>
                      <a:pt x="138" y="123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7" y="128"/>
                      <a:pt x="136" y="128"/>
                    </a:cubicBezTo>
                    <a:cubicBezTo>
                      <a:pt x="130" y="128"/>
                      <a:pt x="130" y="128"/>
                      <a:pt x="130" y="128"/>
                    </a:cubicBezTo>
                    <a:cubicBezTo>
                      <a:pt x="129" y="128"/>
                      <a:pt x="128" y="127"/>
                      <a:pt x="128" y="126"/>
                    </a:cubicBezTo>
                    <a:close/>
                    <a:moveTo>
                      <a:pt x="57" y="135"/>
                    </a:moveTo>
                    <a:cubicBezTo>
                      <a:pt x="50" y="135"/>
                      <a:pt x="50" y="135"/>
                      <a:pt x="50" y="135"/>
                    </a:cubicBezTo>
                    <a:cubicBezTo>
                      <a:pt x="49" y="135"/>
                      <a:pt x="48" y="134"/>
                      <a:pt x="49" y="134"/>
                    </a:cubicBezTo>
                    <a:cubicBezTo>
                      <a:pt x="50" y="130"/>
                      <a:pt x="50" y="130"/>
                      <a:pt x="50" y="130"/>
                    </a:cubicBezTo>
                    <a:cubicBezTo>
                      <a:pt x="50" y="130"/>
                      <a:pt x="52" y="129"/>
                      <a:pt x="53" y="129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60" y="129"/>
                      <a:pt x="61" y="130"/>
                      <a:pt x="61" y="130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9" y="134"/>
                      <a:pt x="58" y="135"/>
                      <a:pt x="57" y="135"/>
                    </a:cubicBezTo>
                    <a:close/>
                    <a:moveTo>
                      <a:pt x="58" y="138"/>
                    </a:move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2"/>
                      <a:pt x="55" y="142"/>
                      <a:pt x="54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6" y="142"/>
                      <a:pt x="45" y="142"/>
                      <a:pt x="45" y="141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8" y="137"/>
                      <a:pt x="50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8" y="137"/>
                      <a:pt x="58" y="138"/>
                    </a:cubicBezTo>
                    <a:close/>
                    <a:moveTo>
                      <a:pt x="47" y="128"/>
                    </a:moveTo>
                    <a:cubicBezTo>
                      <a:pt x="41" y="128"/>
                      <a:pt x="41" y="128"/>
                      <a:pt x="41" y="128"/>
                    </a:cubicBezTo>
                    <a:cubicBezTo>
                      <a:pt x="40" y="128"/>
                      <a:pt x="39" y="127"/>
                      <a:pt x="39" y="126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3"/>
                      <a:pt x="51" y="123"/>
                    </a:cubicBezTo>
                    <a:cubicBezTo>
                      <a:pt x="50" y="126"/>
                      <a:pt x="50" y="126"/>
                      <a:pt x="50" y="126"/>
                    </a:cubicBezTo>
                    <a:cubicBezTo>
                      <a:pt x="49" y="127"/>
                      <a:pt x="48" y="128"/>
                      <a:pt x="47" y="128"/>
                    </a:cubicBezTo>
                    <a:close/>
                    <a:moveTo>
                      <a:pt x="52" y="126"/>
                    </a:move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3"/>
                      <a:pt x="55" y="122"/>
                      <a:pt x="56" y="122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3" y="122"/>
                      <a:pt x="64" y="123"/>
                      <a:pt x="64" y="123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2" y="127"/>
                      <a:pt x="61" y="128"/>
                      <a:pt x="60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2" y="128"/>
                      <a:pt x="52" y="127"/>
                      <a:pt x="52" y="126"/>
                    </a:cubicBezTo>
                    <a:close/>
                    <a:moveTo>
                      <a:pt x="60" y="138"/>
                    </a:moveTo>
                    <a:cubicBezTo>
                      <a:pt x="61" y="137"/>
                      <a:pt x="62" y="137"/>
                      <a:pt x="6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71" y="137"/>
                      <a:pt x="71" y="137"/>
                      <a:pt x="71" y="138"/>
                    </a:cubicBezTo>
                    <a:cubicBezTo>
                      <a:pt x="70" y="141"/>
                      <a:pt x="70" y="141"/>
                      <a:pt x="70" y="141"/>
                    </a:cubicBezTo>
                    <a:cubicBezTo>
                      <a:pt x="70" y="142"/>
                      <a:pt x="69" y="142"/>
                      <a:pt x="67" y="142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0" y="142"/>
                      <a:pt x="59" y="142"/>
                      <a:pt x="59" y="141"/>
                    </a:cubicBezTo>
                    <a:lnTo>
                      <a:pt x="60" y="138"/>
                    </a:lnTo>
                    <a:close/>
                    <a:moveTo>
                      <a:pt x="70" y="135"/>
                    </a:move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5"/>
                      <a:pt x="62" y="134"/>
                      <a:pt x="62" y="134"/>
                    </a:cubicBezTo>
                    <a:cubicBezTo>
                      <a:pt x="63" y="130"/>
                      <a:pt x="63" y="130"/>
                      <a:pt x="63" y="130"/>
                    </a:cubicBezTo>
                    <a:cubicBezTo>
                      <a:pt x="63" y="130"/>
                      <a:pt x="65" y="129"/>
                      <a:pt x="66" y="129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3" y="129"/>
                      <a:pt x="74" y="130"/>
                      <a:pt x="74" y="130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72" y="134"/>
                      <a:pt x="71" y="135"/>
                      <a:pt x="70" y="135"/>
                    </a:cubicBezTo>
                    <a:close/>
                    <a:moveTo>
                      <a:pt x="65" y="126"/>
                    </a:moveTo>
                    <a:cubicBezTo>
                      <a:pt x="66" y="123"/>
                      <a:pt x="66" y="123"/>
                      <a:pt x="66" y="123"/>
                    </a:cubicBezTo>
                    <a:cubicBezTo>
                      <a:pt x="66" y="123"/>
                      <a:pt x="67" y="122"/>
                      <a:pt x="69" y="122"/>
                    </a:cubicBezTo>
                    <a:cubicBezTo>
                      <a:pt x="74" y="122"/>
                      <a:pt x="74" y="122"/>
                      <a:pt x="74" y="122"/>
                    </a:cubicBezTo>
                    <a:cubicBezTo>
                      <a:pt x="76" y="122"/>
                      <a:pt x="76" y="123"/>
                      <a:pt x="76" y="123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7"/>
                      <a:pt x="74" y="128"/>
                      <a:pt x="72" y="128"/>
                    </a:cubicBezTo>
                    <a:cubicBezTo>
                      <a:pt x="66" y="128"/>
                      <a:pt x="66" y="128"/>
                      <a:pt x="66" y="128"/>
                    </a:cubicBezTo>
                    <a:cubicBezTo>
                      <a:pt x="65" y="128"/>
                      <a:pt x="64" y="127"/>
                      <a:pt x="65" y="126"/>
                    </a:cubicBezTo>
                    <a:close/>
                    <a:moveTo>
                      <a:pt x="74" y="138"/>
                    </a:moveTo>
                    <a:cubicBezTo>
                      <a:pt x="74" y="137"/>
                      <a:pt x="75" y="137"/>
                      <a:pt x="76" y="137"/>
                    </a:cubicBezTo>
                    <a:cubicBezTo>
                      <a:pt x="83" y="137"/>
                      <a:pt x="83" y="137"/>
                      <a:pt x="83" y="137"/>
                    </a:cubicBezTo>
                    <a:cubicBezTo>
                      <a:pt x="84" y="137"/>
                      <a:pt x="85" y="137"/>
                      <a:pt x="85" y="138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84" y="142"/>
                      <a:pt x="82" y="142"/>
                      <a:pt x="81" y="142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3" y="142"/>
                      <a:pt x="73" y="142"/>
                      <a:pt x="73" y="141"/>
                    </a:cubicBezTo>
                    <a:lnTo>
                      <a:pt x="74" y="138"/>
                    </a:lnTo>
                    <a:close/>
                    <a:moveTo>
                      <a:pt x="83" y="135"/>
                    </a:moveTo>
                    <a:cubicBezTo>
                      <a:pt x="77" y="135"/>
                      <a:pt x="77" y="135"/>
                      <a:pt x="77" y="135"/>
                    </a:cubicBezTo>
                    <a:cubicBezTo>
                      <a:pt x="76" y="135"/>
                      <a:pt x="75" y="134"/>
                      <a:pt x="75" y="134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8" y="129"/>
                      <a:pt x="79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6" y="129"/>
                      <a:pt x="87" y="130"/>
                      <a:pt x="87" y="130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4" y="135"/>
                      <a:pt x="83" y="135"/>
                    </a:cubicBezTo>
                    <a:close/>
                    <a:moveTo>
                      <a:pt x="77" y="126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9" y="123"/>
                      <a:pt x="80" y="122"/>
                      <a:pt x="81" y="122"/>
                    </a:cubicBezTo>
                    <a:cubicBezTo>
                      <a:pt x="87" y="122"/>
                      <a:pt x="87" y="122"/>
                      <a:pt x="87" y="122"/>
                    </a:cubicBezTo>
                    <a:cubicBezTo>
                      <a:pt x="88" y="122"/>
                      <a:pt x="89" y="123"/>
                      <a:pt x="89" y="123"/>
                    </a:cubicBezTo>
                    <a:cubicBezTo>
                      <a:pt x="88" y="126"/>
                      <a:pt x="88" y="126"/>
                      <a:pt x="88" y="126"/>
                    </a:cubicBezTo>
                    <a:cubicBezTo>
                      <a:pt x="87" y="127"/>
                      <a:pt x="86" y="128"/>
                      <a:pt x="85" y="128"/>
                    </a:cubicBezTo>
                    <a:cubicBezTo>
                      <a:pt x="79" y="128"/>
                      <a:pt x="79" y="128"/>
                      <a:pt x="79" y="128"/>
                    </a:cubicBezTo>
                    <a:cubicBezTo>
                      <a:pt x="78" y="128"/>
                      <a:pt x="77" y="127"/>
                      <a:pt x="77" y="126"/>
                    </a:cubicBezTo>
                    <a:close/>
                    <a:moveTo>
                      <a:pt x="87" y="138"/>
                    </a:moveTo>
                    <a:cubicBezTo>
                      <a:pt x="87" y="137"/>
                      <a:pt x="89" y="137"/>
                      <a:pt x="90" y="137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7"/>
                      <a:pt x="98" y="137"/>
                      <a:pt x="98" y="138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42"/>
                      <a:pt x="96" y="142"/>
                      <a:pt x="95" y="142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87" y="142"/>
                      <a:pt x="86" y="142"/>
                      <a:pt x="86" y="141"/>
                    </a:cubicBezTo>
                    <a:lnTo>
                      <a:pt x="87" y="138"/>
                    </a:lnTo>
                    <a:close/>
                    <a:moveTo>
                      <a:pt x="96" y="135"/>
                    </a:moveTo>
                    <a:cubicBezTo>
                      <a:pt x="90" y="135"/>
                      <a:pt x="90" y="135"/>
                      <a:pt x="90" y="135"/>
                    </a:cubicBezTo>
                    <a:cubicBezTo>
                      <a:pt x="89" y="135"/>
                      <a:pt x="88" y="134"/>
                      <a:pt x="88" y="134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9" y="130"/>
                      <a:pt x="90" y="129"/>
                      <a:pt x="92" y="129"/>
                    </a:cubicBezTo>
                    <a:cubicBezTo>
                      <a:pt x="98" y="129"/>
                      <a:pt x="98" y="129"/>
                      <a:pt x="98" y="129"/>
                    </a:cubicBezTo>
                    <a:cubicBezTo>
                      <a:pt x="99" y="129"/>
                      <a:pt x="100" y="130"/>
                      <a:pt x="100" y="130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134"/>
                      <a:pt x="98" y="135"/>
                      <a:pt x="96" y="135"/>
                    </a:cubicBezTo>
                    <a:close/>
                    <a:moveTo>
                      <a:pt x="98" y="128"/>
                    </a:moveTo>
                    <a:cubicBezTo>
                      <a:pt x="92" y="128"/>
                      <a:pt x="92" y="128"/>
                      <a:pt x="92" y="128"/>
                    </a:cubicBezTo>
                    <a:cubicBezTo>
                      <a:pt x="91" y="128"/>
                      <a:pt x="90" y="127"/>
                      <a:pt x="90" y="126"/>
                    </a:cubicBezTo>
                    <a:cubicBezTo>
                      <a:pt x="91" y="123"/>
                      <a:pt x="91" y="123"/>
                      <a:pt x="91" y="123"/>
                    </a:cubicBezTo>
                    <a:cubicBezTo>
                      <a:pt x="91" y="123"/>
                      <a:pt x="92" y="122"/>
                      <a:pt x="93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0" y="122"/>
                      <a:pt x="101" y="123"/>
                      <a:pt x="101" y="123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7"/>
                      <a:pt x="99" y="128"/>
                      <a:pt x="98" y="128"/>
                    </a:cubicBezTo>
                    <a:close/>
                    <a:moveTo>
                      <a:pt x="101" y="138"/>
                    </a:moveTo>
                    <a:cubicBezTo>
                      <a:pt x="101" y="137"/>
                      <a:pt x="102" y="137"/>
                      <a:pt x="103" y="137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1" y="137"/>
                      <a:pt x="112" y="137"/>
                      <a:pt x="112" y="138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1" y="142"/>
                      <a:pt x="110" y="142"/>
                      <a:pt x="109" y="142"/>
                    </a:cubicBez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1" y="142"/>
                      <a:pt x="100" y="142"/>
                      <a:pt x="100" y="141"/>
                    </a:cubicBezTo>
                    <a:lnTo>
                      <a:pt x="101" y="138"/>
                    </a:lnTo>
                    <a:close/>
                    <a:moveTo>
                      <a:pt x="110" y="135"/>
                    </a:moveTo>
                    <a:cubicBezTo>
                      <a:pt x="103" y="135"/>
                      <a:pt x="103" y="135"/>
                      <a:pt x="103" y="135"/>
                    </a:cubicBezTo>
                    <a:cubicBezTo>
                      <a:pt x="102" y="135"/>
                      <a:pt x="101" y="134"/>
                      <a:pt x="101" y="134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3" y="129"/>
                      <a:pt x="104" y="129"/>
                    </a:cubicBezTo>
                    <a:cubicBezTo>
                      <a:pt x="110" y="129"/>
                      <a:pt x="110" y="129"/>
                      <a:pt x="110" y="129"/>
                    </a:cubicBezTo>
                    <a:cubicBezTo>
                      <a:pt x="112" y="129"/>
                      <a:pt x="113" y="130"/>
                      <a:pt x="113" y="130"/>
                    </a:cubicBezTo>
                    <a:cubicBezTo>
                      <a:pt x="112" y="134"/>
                      <a:pt x="112" y="134"/>
                      <a:pt x="112" y="134"/>
                    </a:cubicBezTo>
                    <a:cubicBezTo>
                      <a:pt x="112" y="134"/>
                      <a:pt x="111" y="135"/>
                      <a:pt x="110" y="135"/>
                    </a:cubicBezTo>
                    <a:close/>
                    <a:moveTo>
                      <a:pt x="111" y="128"/>
                    </a:move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4" y="128"/>
                      <a:pt x="103" y="127"/>
                      <a:pt x="103" y="126"/>
                    </a:cubicBezTo>
                    <a:cubicBezTo>
                      <a:pt x="103" y="123"/>
                      <a:pt x="103" y="123"/>
                      <a:pt x="103" y="123"/>
                    </a:cubicBezTo>
                    <a:cubicBezTo>
                      <a:pt x="103" y="123"/>
                      <a:pt x="105" y="122"/>
                      <a:pt x="106" y="122"/>
                    </a:cubicBezTo>
                    <a:cubicBezTo>
                      <a:pt x="111" y="122"/>
                      <a:pt x="111" y="122"/>
                      <a:pt x="111" y="122"/>
                    </a:cubicBezTo>
                    <a:cubicBezTo>
                      <a:pt x="113" y="122"/>
                      <a:pt x="113" y="123"/>
                      <a:pt x="113" y="123"/>
                    </a:cubicBezTo>
                    <a:cubicBezTo>
                      <a:pt x="113" y="126"/>
                      <a:pt x="113" y="126"/>
                      <a:pt x="113" y="126"/>
                    </a:cubicBezTo>
                    <a:cubicBezTo>
                      <a:pt x="113" y="127"/>
                      <a:pt x="112" y="128"/>
                      <a:pt x="111" y="128"/>
                    </a:cubicBezTo>
                    <a:close/>
                    <a:moveTo>
                      <a:pt x="113" y="145"/>
                    </a:moveTo>
                    <a:cubicBezTo>
                      <a:pt x="114" y="145"/>
                      <a:pt x="115" y="144"/>
                      <a:pt x="116" y="144"/>
                    </a:cubicBezTo>
                    <a:cubicBezTo>
                      <a:pt x="123" y="144"/>
                      <a:pt x="123" y="144"/>
                      <a:pt x="123" y="144"/>
                    </a:cubicBezTo>
                    <a:cubicBezTo>
                      <a:pt x="124" y="144"/>
                      <a:pt x="125" y="145"/>
                      <a:pt x="125" y="145"/>
                    </a:cubicBezTo>
                    <a:cubicBezTo>
                      <a:pt x="125" y="148"/>
                      <a:pt x="125" y="148"/>
                      <a:pt x="125" y="148"/>
                    </a:cubicBezTo>
                    <a:cubicBezTo>
                      <a:pt x="125" y="149"/>
                      <a:pt x="123" y="150"/>
                      <a:pt x="122" y="150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4" y="150"/>
                      <a:pt x="113" y="149"/>
                      <a:pt x="113" y="148"/>
                    </a:cubicBezTo>
                    <a:lnTo>
                      <a:pt x="113" y="145"/>
                    </a:lnTo>
                    <a:close/>
                    <a:moveTo>
                      <a:pt x="123" y="142"/>
                    </a:moveTo>
                    <a:cubicBezTo>
                      <a:pt x="116" y="142"/>
                      <a:pt x="116" y="142"/>
                      <a:pt x="116" y="142"/>
                    </a:cubicBezTo>
                    <a:cubicBezTo>
                      <a:pt x="115" y="142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7"/>
                      <a:pt x="115" y="137"/>
                      <a:pt x="117" y="137"/>
                    </a:cubicBezTo>
                    <a:cubicBezTo>
                      <a:pt x="123" y="137"/>
                      <a:pt x="123" y="137"/>
                      <a:pt x="123" y="137"/>
                    </a:cubicBezTo>
                    <a:cubicBezTo>
                      <a:pt x="124" y="137"/>
                      <a:pt x="125" y="137"/>
                      <a:pt x="125" y="138"/>
                    </a:cubicBez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5" y="142"/>
                      <a:pt x="124" y="142"/>
                      <a:pt x="123" y="142"/>
                    </a:cubicBezTo>
                    <a:close/>
                    <a:moveTo>
                      <a:pt x="123" y="135"/>
                    </a:move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4"/>
                      <a:pt x="115" y="134"/>
                    </a:cubicBezTo>
                    <a:cubicBezTo>
                      <a:pt x="115" y="130"/>
                      <a:pt x="115" y="130"/>
                      <a:pt x="115" y="130"/>
                    </a:cubicBezTo>
                    <a:cubicBezTo>
                      <a:pt x="115" y="130"/>
                      <a:pt x="116" y="129"/>
                      <a:pt x="117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5" y="129"/>
                      <a:pt x="126" y="130"/>
                      <a:pt x="126" y="130"/>
                    </a:cubicBezTo>
                    <a:cubicBezTo>
                      <a:pt x="125" y="134"/>
                      <a:pt x="125" y="134"/>
                      <a:pt x="125" y="134"/>
                    </a:cubicBezTo>
                    <a:cubicBezTo>
                      <a:pt x="125" y="134"/>
                      <a:pt x="124" y="135"/>
                      <a:pt x="123" y="135"/>
                    </a:cubicBezTo>
                    <a:close/>
                    <a:moveTo>
                      <a:pt x="123" y="128"/>
                    </a:moveTo>
                    <a:cubicBezTo>
                      <a:pt x="117" y="128"/>
                      <a:pt x="117" y="128"/>
                      <a:pt x="117" y="128"/>
                    </a:cubicBezTo>
                    <a:cubicBezTo>
                      <a:pt x="116" y="128"/>
                      <a:pt x="115" y="127"/>
                      <a:pt x="115" y="126"/>
                    </a:cubicBezTo>
                    <a:cubicBezTo>
                      <a:pt x="116" y="123"/>
                      <a:pt x="116" y="123"/>
                      <a:pt x="116" y="123"/>
                    </a:cubicBezTo>
                    <a:cubicBezTo>
                      <a:pt x="116" y="123"/>
                      <a:pt x="117" y="122"/>
                      <a:pt x="118" y="122"/>
                    </a:cubicBezTo>
                    <a:cubicBezTo>
                      <a:pt x="124" y="122"/>
                      <a:pt x="124" y="122"/>
                      <a:pt x="124" y="122"/>
                    </a:cubicBezTo>
                    <a:cubicBezTo>
                      <a:pt x="125" y="122"/>
                      <a:pt x="126" y="123"/>
                      <a:pt x="126" y="123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7"/>
                      <a:pt x="125" y="128"/>
                      <a:pt x="123" y="128"/>
                    </a:cubicBezTo>
                    <a:close/>
                    <a:moveTo>
                      <a:pt x="35" y="134"/>
                    </a:move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0"/>
                      <a:pt x="39" y="129"/>
                      <a:pt x="40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7" y="129"/>
                      <a:pt x="48" y="130"/>
                      <a:pt x="48" y="130"/>
                    </a:cubicBezTo>
                    <a:cubicBezTo>
                      <a:pt x="46" y="134"/>
                      <a:pt x="46" y="134"/>
                      <a:pt x="46" y="134"/>
                    </a:cubicBezTo>
                    <a:cubicBezTo>
                      <a:pt x="46" y="134"/>
                      <a:pt x="44" y="135"/>
                      <a:pt x="43" y="135"/>
                    </a:cubicBezTo>
                    <a:cubicBezTo>
                      <a:pt x="37" y="135"/>
                      <a:pt x="37" y="135"/>
                      <a:pt x="37" y="135"/>
                    </a:cubicBezTo>
                    <a:cubicBezTo>
                      <a:pt x="36" y="135"/>
                      <a:pt x="35" y="134"/>
                      <a:pt x="35" y="134"/>
                    </a:cubicBezTo>
                    <a:close/>
                    <a:moveTo>
                      <a:pt x="31" y="141"/>
                    </a:moveTo>
                    <a:cubicBezTo>
                      <a:pt x="33" y="138"/>
                      <a:pt x="33" y="138"/>
                      <a:pt x="33" y="138"/>
                    </a:cubicBezTo>
                    <a:cubicBezTo>
                      <a:pt x="34" y="137"/>
                      <a:pt x="35" y="137"/>
                      <a:pt x="36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4" y="137"/>
                      <a:pt x="44" y="137"/>
                      <a:pt x="44" y="138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2" y="142"/>
                      <a:pt x="41" y="142"/>
                      <a:pt x="40" y="142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2" y="142"/>
                      <a:pt x="31" y="142"/>
                      <a:pt x="31" y="141"/>
                    </a:cubicBezTo>
                    <a:close/>
                    <a:moveTo>
                      <a:pt x="41" y="145"/>
                    </a:moveTo>
                    <a:cubicBezTo>
                      <a:pt x="39" y="148"/>
                      <a:pt x="39" y="148"/>
                      <a:pt x="39" y="148"/>
                    </a:cubicBezTo>
                    <a:cubicBezTo>
                      <a:pt x="39" y="149"/>
                      <a:pt x="37" y="150"/>
                      <a:pt x="36" y="150"/>
                    </a:cubicBezTo>
                    <a:cubicBezTo>
                      <a:pt x="29" y="150"/>
                      <a:pt x="29" y="150"/>
                      <a:pt x="29" y="150"/>
                    </a:cubicBezTo>
                    <a:cubicBezTo>
                      <a:pt x="28" y="150"/>
                      <a:pt x="27" y="149"/>
                      <a:pt x="28" y="148"/>
                    </a:cubicBezTo>
                    <a:cubicBezTo>
                      <a:pt x="29" y="145"/>
                      <a:pt x="29" y="145"/>
                      <a:pt x="29" y="145"/>
                    </a:cubicBezTo>
                    <a:cubicBezTo>
                      <a:pt x="30" y="145"/>
                      <a:pt x="31" y="144"/>
                      <a:pt x="32" y="144"/>
                    </a:cubicBezTo>
                    <a:cubicBezTo>
                      <a:pt x="39" y="144"/>
                      <a:pt x="39" y="144"/>
                      <a:pt x="39" y="144"/>
                    </a:cubicBezTo>
                    <a:cubicBezTo>
                      <a:pt x="40" y="144"/>
                      <a:pt x="41" y="145"/>
                      <a:pt x="41" y="145"/>
                    </a:cubicBezTo>
                    <a:close/>
                    <a:moveTo>
                      <a:pt x="42" y="148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4" y="145"/>
                      <a:pt x="45" y="144"/>
                      <a:pt x="46" y="144"/>
                    </a:cubicBezTo>
                    <a:cubicBezTo>
                      <a:pt x="109" y="144"/>
                      <a:pt x="109" y="144"/>
                      <a:pt x="109" y="144"/>
                    </a:cubicBezTo>
                    <a:cubicBezTo>
                      <a:pt x="110" y="144"/>
                      <a:pt x="111" y="145"/>
                      <a:pt x="111" y="145"/>
                    </a:cubicBezTo>
                    <a:cubicBezTo>
                      <a:pt x="110" y="148"/>
                      <a:pt x="110" y="148"/>
                      <a:pt x="110" y="148"/>
                    </a:cubicBezTo>
                    <a:cubicBezTo>
                      <a:pt x="110" y="149"/>
                      <a:pt x="109" y="150"/>
                      <a:pt x="108" y="150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2" y="150"/>
                      <a:pt x="42" y="149"/>
                      <a:pt x="42" y="148"/>
                    </a:cubicBezTo>
                    <a:close/>
                    <a:moveTo>
                      <a:pt x="95" y="166"/>
                    </a:moveTo>
                    <a:cubicBezTo>
                      <a:pt x="99" y="155"/>
                      <a:pt x="99" y="155"/>
                      <a:pt x="99" y="155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8" y="166"/>
                      <a:pt x="158" y="166"/>
                      <a:pt x="158" y="166"/>
                    </a:cubicBezTo>
                    <a:lnTo>
                      <a:pt x="95" y="166"/>
                    </a:lnTo>
                    <a:close/>
                    <a:moveTo>
                      <a:pt x="166" y="150"/>
                    </a:move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58" y="150"/>
                      <a:pt x="157" y="149"/>
                      <a:pt x="156" y="148"/>
                    </a:cubicBezTo>
                    <a:cubicBezTo>
                      <a:pt x="156" y="145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8" y="144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66" y="144"/>
                      <a:pt x="167" y="145"/>
                      <a:pt x="167" y="145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8" y="149"/>
                      <a:pt x="167" y="150"/>
                      <a:pt x="166" y="150"/>
                    </a:cubicBezTo>
                    <a:close/>
                    <a:moveTo>
                      <a:pt x="169" y="134"/>
                    </a:move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68" y="130"/>
                      <a:pt x="169" y="129"/>
                      <a:pt x="170" y="129"/>
                    </a:cubicBezTo>
                    <a:cubicBezTo>
                      <a:pt x="176" y="129"/>
                      <a:pt x="176" y="129"/>
                      <a:pt x="176" y="129"/>
                    </a:cubicBezTo>
                    <a:cubicBezTo>
                      <a:pt x="177" y="129"/>
                      <a:pt x="178" y="130"/>
                      <a:pt x="179" y="130"/>
                    </a:cubicBezTo>
                    <a:cubicBezTo>
                      <a:pt x="179" y="134"/>
                      <a:pt x="179" y="134"/>
                      <a:pt x="179" y="134"/>
                    </a:cubicBezTo>
                    <a:cubicBezTo>
                      <a:pt x="180" y="134"/>
                      <a:pt x="179" y="135"/>
                      <a:pt x="177" y="135"/>
                    </a:cubicBezTo>
                    <a:cubicBezTo>
                      <a:pt x="171" y="135"/>
                      <a:pt x="171" y="135"/>
                      <a:pt x="171" y="135"/>
                    </a:cubicBezTo>
                    <a:cubicBezTo>
                      <a:pt x="170" y="135"/>
                      <a:pt x="169" y="134"/>
                      <a:pt x="169" y="134"/>
                    </a:cubicBezTo>
                    <a:close/>
                    <a:moveTo>
                      <a:pt x="170" y="141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137"/>
                      <a:pt x="170" y="137"/>
                      <a:pt x="172" y="137"/>
                    </a:cubicBezTo>
                    <a:cubicBezTo>
                      <a:pt x="178" y="137"/>
                      <a:pt x="178" y="137"/>
                      <a:pt x="178" y="137"/>
                    </a:cubicBezTo>
                    <a:cubicBezTo>
                      <a:pt x="179" y="137"/>
                      <a:pt x="180" y="137"/>
                      <a:pt x="180" y="138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1" y="142"/>
                      <a:pt x="180" y="142"/>
                      <a:pt x="179" y="142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71" y="142"/>
                      <a:pt x="170" y="142"/>
                      <a:pt x="170" y="141"/>
                    </a:cubicBezTo>
                    <a:close/>
                    <a:moveTo>
                      <a:pt x="181" y="150"/>
                    </a:move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3" y="150"/>
                      <a:pt x="172" y="149"/>
                      <a:pt x="171" y="148"/>
                    </a:cubicBezTo>
                    <a:cubicBezTo>
                      <a:pt x="171" y="145"/>
                      <a:pt x="171" y="145"/>
                      <a:pt x="171" y="145"/>
                    </a:cubicBezTo>
                    <a:cubicBezTo>
                      <a:pt x="171" y="145"/>
                      <a:pt x="172" y="144"/>
                      <a:pt x="173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4"/>
                      <a:pt x="182" y="145"/>
                      <a:pt x="182" y="145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9"/>
                      <a:pt x="182" y="150"/>
                      <a:pt x="181" y="150"/>
                    </a:cubicBezTo>
                    <a:close/>
                    <a:moveTo>
                      <a:pt x="184" y="141"/>
                    </a:move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83" y="137"/>
                      <a:pt x="184" y="137"/>
                      <a:pt x="185" y="137"/>
                    </a:cubicBezTo>
                    <a:cubicBezTo>
                      <a:pt x="191" y="137"/>
                      <a:pt x="191" y="137"/>
                      <a:pt x="191" y="137"/>
                    </a:cubicBezTo>
                    <a:cubicBezTo>
                      <a:pt x="193" y="137"/>
                      <a:pt x="194" y="137"/>
                      <a:pt x="194" y="138"/>
                    </a:cubicBezTo>
                    <a:cubicBezTo>
                      <a:pt x="195" y="141"/>
                      <a:pt x="195" y="141"/>
                      <a:pt x="195" y="141"/>
                    </a:cubicBezTo>
                    <a:cubicBezTo>
                      <a:pt x="195" y="142"/>
                      <a:pt x="194" y="142"/>
                      <a:pt x="193" y="142"/>
                    </a:cubicBezTo>
                    <a:cubicBezTo>
                      <a:pt x="186" y="142"/>
                      <a:pt x="186" y="142"/>
                      <a:pt x="186" y="142"/>
                    </a:cubicBezTo>
                    <a:cubicBezTo>
                      <a:pt x="185" y="142"/>
                      <a:pt x="184" y="142"/>
                      <a:pt x="184" y="141"/>
                    </a:cubicBezTo>
                    <a:close/>
                    <a:moveTo>
                      <a:pt x="195" y="150"/>
                    </a:moveTo>
                    <a:cubicBezTo>
                      <a:pt x="188" y="150"/>
                      <a:pt x="188" y="150"/>
                      <a:pt x="188" y="150"/>
                    </a:cubicBezTo>
                    <a:cubicBezTo>
                      <a:pt x="187" y="150"/>
                      <a:pt x="186" y="149"/>
                      <a:pt x="186" y="148"/>
                    </a:cubicBezTo>
                    <a:cubicBezTo>
                      <a:pt x="185" y="145"/>
                      <a:pt x="185" y="145"/>
                      <a:pt x="185" y="145"/>
                    </a:cubicBezTo>
                    <a:cubicBezTo>
                      <a:pt x="185" y="145"/>
                      <a:pt x="186" y="144"/>
                      <a:pt x="187" y="144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95" y="144"/>
                      <a:pt x="196" y="145"/>
                      <a:pt x="196" y="145"/>
                    </a:cubicBezTo>
                    <a:cubicBezTo>
                      <a:pt x="197" y="148"/>
                      <a:pt x="197" y="148"/>
                      <a:pt x="197" y="148"/>
                    </a:cubicBezTo>
                    <a:cubicBezTo>
                      <a:pt x="197" y="149"/>
                      <a:pt x="197" y="150"/>
                      <a:pt x="195" y="150"/>
                    </a:cubicBezTo>
                    <a:close/>
                    <a:moveTo>
                      <a:pt x="198" y="141"/>
                    </a:moveTo>
                    <a:cubicBezTo>
                      <a:pt x="197" y="138"/>
                      <a:pt x="197" y="138"/>
                      <a:pt x="197" y="138"/>
                    </a:cubicBezTo>
                    <a:cubicBezTo>
                      <a:pt x="196" y="137"/>
                      <a:pt x="197" y="137"/>
                      <a:pt x="198" y="137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6" y="137"/>
                      <a:pt x="207" y="137"/>
                      <a:pt x="207" y="138"/>
                    </a:cubicBezTo>
                    <a:cubicBezTo>
                      <a:pt x="209" y="141"/>
                      <a:pt x="209" y="141"/>
                      <a:pt x="209" y="141"/>
                    </a:cubicBezTo>
                    <a:cubicBezTo>
                      <a:pt x="209" y="142"/>
                      <a:pt x="208" y="142"/>
                      <a:pt x="207" y="142"/>
                    </a:cubicBezTo>
                    <a:cubicBezTo>
                      <a:pt x="200" y="142"/>
                      <a:pt x="200" y="142"/>
                      <a:pt x="200" y="142"/>
                    </a:cubicBezTo>
                    <a:cubicBezTo>
                      <a:pt x="199" y="142"/>
                      <a:pt x="198" y="142"/>
                      <a:pt x="198" y="141"/>
                    </a:cubicBezTo>
                    <a:close/>
                    <a:moveTo>
                      <a:pt x="210" y="150"/>
                    </a:move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1" y="150"/>
                      <a:pt x="200" y="149"/>
                      <a:pt x="200" y="148"/>
                    </a:cubicBezTo>
                    <a:cubicBezTo>
                      <a:pt x="199" y="145"/>
                      <a:pt x="199" y="145"/>
                      <a:pt x="199" y="145"/>
                    </a:cubicBezTo>
                    <a:cubicBezTo>
                      <a:pt x="199" y="145"/>
                      <a:pt x="200" y="144"/>
                      <a:pt x="201" y="144"/>
                    </a:cubicBezTo>
                    <a:cubicBezTo>
                      <a:pt x="207" y="144"/>
                      <a:pt x="207" y="144"/>
                      <a:pt x="207" y="144"/>
                    </a:cubicBezTo>
                    <a:cubicBezTo>
                      <a:pt x="209" y="144"/>
                      <a:pt x="210" y="145"/>
                      <a:pt x="210" y="145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12" y="149"/>
                      <a:pt x="211" y="150"/>
                      <a:pt x="210" y="150"/>
                    </a:cubicBezTo>
                    <a:close/>
                    <a:moveTo>
                      <a:pt x="211" y="141"/>
                    </a:moveTo>
                    <a:cubicBezTo>
                      <a:pt x="207" y="130"/>
                      <a:pt x="207" y="130"/>
                      <a:pt x="207" y="130"/>
                    </a:cubicBezTo>
                    <a:cubicBezTo>
                      <a:pt x="207" y="130"/>
                      <a:pt x="208" y="129"/>
                      <a:pt x="209" y="129"/>
                    </a:cubicBezTo>
                    <a:cubicBezTo>
                      <a:pt x="215" y="129"/>
                      <a:pt x="215" y="129"/>
                      <a:pt x="215" y="129"/>
                    </a:cubicBezTo>
                    <a:cubicBezTo>
                      <a:pt x="216" y="129"/>
                      <a:pt x="217" y="130"/>
                      <a:pt x="218" y="130"/>
                    </a:cubicBezTo>
                    <a:cubicBezTo>
                      <a:pt x="222" y="141"/>
                      <a:pt x="222" y="141"/>
                      <a:pt x="222" y="141"/>
                    </a:cubicBezTo>
                    <a:cubicBezTo>
                      <a:pt x="223" y="142"/>
                      <a:pt x="222" y="142"/>
                      <a:pt x="221" y="142"/>
                    </a:cubicBezTo>
                    <a:cubicBezTo>
                      <a:pt x="214" y="142"/>
                      <a:pt x="214" y="142"/>
                      <a:pt x="214" y="142"/>
                    </a:cubicBezTo>
                    <a:cubicBezTo>
                      <a:pt x="213" y="142"/>
                      <a:pt x="212" y="142"/>
                      <a:pt x="211" y="141"/>
                    </a:cubicBezTo>
                    <a:close/>
                    <a:moveTo>
                      <a:pt x="224" y="150"/>
                    </a:moveTo>
                    <a:cubicBezTo>
                      <a:pt x="217" y="150"/>
                      <a:pt x="217" y="150"/>
                      <a:pt x="217" y="150"/>
                    </a:cubicBezTo>
                    <a:cubicBezTo>
                      <a:pt x="216" y="150"/>
                      <a:pt x="215" y="149"/>
                      <a:pt x="214" y="148"/>
                    </a:cubicBezTo>
                    <a:cubicBezTo>
                      <a:pt x="213" y="145"/>
                      <a:pt x="213" y="145"/>
                      <a:pt x="213" y="145"/>
                    </a:cubicBezTo>
                    <a:cubicBezTo>
                      <a:pt x="213" y="145"/>
                      <a:pt x="214" y="144"/>
                      <a:pt x="215" y="144"/>
                    </a:cubicBezTo>
                    <a:cubicBezTo>
                      <a:pt x="221" y="144"/>
                      <a:pt x="221" y="144"/>
                      <a:pt x="221" y="144"/>
                    </a:cubicBezTo>
                    <a:cubicBezTo>
                      <a:pt x="223" y="144"/>
                      <a:pt x="224" y="145"/>
                      <a:pt x="224" y="145"/>
                    </a:cubicBezTo>
                    <a:cubicBezTo>
                      <a:pt x="226" y="148"/>
                      <a:pt x="226" y="148"/>
                      <a:pt x="226" y="148"/>
                    </a:cubicBezTo>
                    <a:cubicBezTo>
                      <a:pt x="226" y="149"/>
                      <a:pt x="225" y="150"/>
                      <a:pt x="224" y="150"/>
                    </a:cubicBez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2803324" y="809079"/>
            <a:ext cx="3525167" cy="1570502"/>
            <a:chOff x="5002305" y="1938061"/>
            <a:chExt cx="3525167" cy="1570502"/>
          </a:xfrm>
        </p:grpSpPr>
        <p:sp>
          <p:nvSpPr>
            <p:cNvPr id="33" name="文本框 4"/>
            <p:cNvSpPr txBox="1">
              <a:spLocks noChangeArrowheads="1"/>
            </p:cNvSpPr>
            <p:nvPr/>
          </p:nvSpPr>
          <p:spPr bwMode="auto">
            <a:xfrm>
              <a:off x="5002305" y="1938061"/>
              <a:ext cx="3525167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此模板适用于商务汇报、总结、展示及相关类别演示，欧式商务风，颜色清新舒适，版式简洁明了，内页延续封面，使整个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03585" y="2646789"/>
              <a:ext cx="3522922" cy="86177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239068" y="1146614"/>
            <a:ext cx="1673453" cy="1554163"/>
            <a:chOff x="1951090" y="1054099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33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4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5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509060" y="1146614"/>
            <a:ext cx="1673453" cy="1554163"/>
            <a:chOff x="221082" y="1054099"/>
            <a:chExt cx="1673453" cy="1554163"/>
          </a:xfrm>
        </p:grpSpPr>
        <p:sp>
          <p:nvSpPr>
            <p:cNvPr id="37" name="矩形 36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40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5102621" y="2827747"/>
            <a:ext cx="1673453" cy="1554163"/>
            <a:chOff x="5411106" y="3013528"/>
            <a:chExt cx="1673453" cy="1554163"/>
          </a:xfrm>
        </p:grpSpPr>
        <p:sp>
          <p:nvSpPr>
            <p:cNvPr id="44" name="矩形 43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46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8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9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0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1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2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832629" y="2827747"/>
            <a:ext cx="1673453" cy="1554163"/>
            <a:chOff x="7141114" y="3013528"/>
            <a:chExt cx="1673453" cy="1554163"/>
          </a:xfrm>
        </p:grpSpPr>
        <p:sp>
          <p:nvSpPr>
            <p:cNvPr id="54" name="矩形 53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56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7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8" name="矩形 57"/>
          <p:cNvSpPr/>
          <p:nvPr/>
        </p:nvSpPr>
        <p:spPr>
          <a:xfrm>
            <a:off x="2524710" y="2237153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35863" y="3944616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116127" y="3944615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76353" y="1314920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4276353" y="1655780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77530" y="3077437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75427" y="3385936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1863905" y="861695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80832" y="999681"/>
            <a:ext cx="6137874" cy="937201"/>
            <a:chOff x="1706728" y="858257"/>
            <a:chExt cx="6137874" cy="937201"/>
          </a:xfrm>
        </p:grpSpPr>
        <p:grpSp>
          <p:nvGrpSpPr>
            <p:cNvPr id="15" name="组合 14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8" name="椭圆形标注 17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00345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003451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67580" y="2129298"/>
            <a:ext cx="6073843" cy="940115"/>
            <a:chOff x="1693476" y="2054134"/>
            <a:chExt cx="6073843" cy="940115"/>
          </a:xfrm>
        </p:grpSpPr>
        <p:grpSp>
          <p:nvGrpSpPr>
            <p:cNvPr id="21" name="组合 20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29" name="椭圆形标注 28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008ED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008ED0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537063" y="3364789"/>
            <a:ext cx="6181643" cy="945324"/>
            <a:chOff x="1662959" y="3349259"/>
            <a:chExt cx="6181643" cy="945324"/>
          </a:xfrm>
        </p:grpSpPr>
        <p:grpSp>
          <p:nvGrpSpPr>
            <p:cNvPr id="32" name="组合 31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35" name="椭圆形标注 34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00345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003451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3008" y="1081158"/>
            <a:ext cx="9144000" cy="1911556"/>
          </a:xfrm>
          <a:prstGeom prst="rect">
            <a:avLst/>
          </a:prstGeom>
          <a:solidFill>
            <a:srgbClr val="003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53008" y="1157619"/>
            <a:ext cx="9144000" cy="1752600"/>
          </a:xfrm>
          <a:prstGeom prst="rect">
            <a:avLst/>
          </a:prstGeom>
        </p:spPr>
      </p:pic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74507" y="3223326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848144" y="3214915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848144" y="3791873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74507" y="3791873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7" name="图示 16"/>
          <p:cNvGraphicFramePr/>
          <p:nvPr/>
        </p:nvGraphicFramePr>
        <p:xfrm>
          <a:off x="782861" y="1297807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4732143" y="1145181"/>
            <a:ext cx="3510855" cy="2641092"/>
            <a:chOff x="4871767" y="1243535"/>
            <a:chExt cx="3510855" cy="26410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8" name="矩形 27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04468" y="4890131"/>
            <a:ext cx="935065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www.rapidppt.cm</a:t>
            </a:r>
            <a:endParaRPr lang="zh-CN" altLang="en-US" sz="600" spc="-50" dirty="0">
              <a:solidFill>
                <a:srgbClr val="0034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40022" y="1400225"/>
            <a:ext cx="5095397" cy="2692409"/>
            <a:chOff x="964" y="531"/>
            <a:chExt cx="4506" cy="2381"/>
          </a:xfrm>
          <a:solidFill>
            <a:srgbClr val="003451"/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0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70" name="椭圆 169"/>
          <p:cNvSpPr/>
          <p:nvPr/>
        </p:nvSpPr>
        <p:spPr>
          <a:xfrm>
            <a:off x="4007529" y="1848558"/>
            <a:ext cx="220554" cy="220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endParaRPr lang="zh-CN" altLang="en-US" sz="135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6002136" y="1052910"/>
            <a:ext cx="2335927" cy="1572399"/>
            <a:chOff x="6256844" y="1248723"/>
            <a:chExt cx="2335927" cy="1572399"/>
          </a:xfrm>
        </p:grpSpPr>
        <p:grpSp>
          <p:nvGrpSpPr>
            <p:cNvPr id="172" name="组合 171"/>
            <p:cNvGrpSpPr/>
            <p:nvPr/>
          </p:nvGrpSpPr>
          <p:grpSpPr>
            <a:xfrm>
              <a:off x="6256844" y="1248723"/>
              <a:ext cx="2314952" cy="889118"/>
              <a:chOff x="6829048" y="1236849"/>
              <a:chExt cx="2314952" cy="889118"/>
            </a:xfrm>
          </p:grpSpPr>
          <p:grpSp>
            <p:nvGrpSpPr>
              <p:cNvPr id="174" name="组合 173"/>
              <p:cNvGrpSpPr/>
              <p:nvPr/>
            </p:nvGrpSpPr>
            <p:grpSpPr>
              <a:xfrm>
                <a:off x="6829048" y="1236849"/>
                <a:ext cx="2314952" cy="889118"/>
                <a:chOff x="1606805" y="3141273"/>
                <a:chExt cx="2314952" cy="889118"/>
              </a:xfrm>
            </p:grpSpPr>
            <p:sp>
              <p:nvSpPr>
                <p:cNvPr id="176" name="矩形 91"/>
                <p:cNvSpPr>
                  <a:spLocks noChangeArrowheads="1"/>
                </p:cNvSpPr>
                <p:nvPr/>
              </p:nvSpPr>
              <p:spPr bwMode="auto">
                <a:xfrm>
                  <a:off x="1606805" y="3503580"/>
                  <a:ext cx="2314952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" name="文本框 176"/>
                <p:cNvSpPr txBox="1"/>
                <p:nvPr/>
              </p:nvSpPr>
              <p:spPr>
                <a:xfrm>
                  <a:off x="1606805" y="3141273"/>
                  <a:ext cx="1385581" cy="357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1.</a:t>
                  </a:r>
                  <a:r>
                    <a:rPr lang="zh-CN" altLang="en-US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5" name="文本框 174"/>
              <p:cNvSpPr txBox="1"/>
              <p:nvPr/>
            </p:nvSpPr>
            <p:spPr>
              <a:xfrm>
                <a:off x="8064092" y="12512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矩形 172"/>
            <p:cNvSpPr/>
            <p:nvPr/>
          </p:nvSpPr>
          <p:spPr>
            <a:xfrm>
              <a:off x="6256844" y="2064825"/>
              <a:ext cx="2335927" cy="75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6002136" y="2697847"/>
            <a:ext cx="2335927" cy="1572399"/>
            <a:chOff x="6461155" y="2983276"/>
            <a:chExt cx="2335927" cy="1572399"/>
          </a:xfrm>
        </p:grpSpPr>
        <p:grpSp>
          <p:nvGrpSpPr>
            <p:cNvPr id="179" name="组合 178"/>
            <p:cNvGrpSpPr/>
            <p:nvPr/>
          </p:nvGrpSpPr>
          <p:grpSpPr>
            <a:xfrm>
              <a:off x="6461155" y="2983276"/>
              <a:ext cx="2314952" cy="889118"/>
              <a:chOff x="6829048" y="1236849"/>
              <a:chExt cx="2314952" cy="889118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6829048" y="1236849"/>
                <a:ext cx="2314952" cy="889118"/>
                <a:chOff x="1606805" y="3141273"/>
                <a:chExt cx="2314952" cy="889118"/>
              </a:xfrm>
            </p:grpSpPr>
            <p:sp>
              <p:nvSpPr>
                <p:cNvPr id="183" name="矩形 91"/>
                <p:cNvSpPr>
                  <a:spLocks noChangeArrowheads="1"/>
                </p:cNvSpPr>
                <p:nvPr/>
              </p:nvSpPr>
              <p:spPr bwMode="auto">
                <a:xfrm>
                  <a:off x="1606805" y="3503580"/>
                  <a:ext cx="2314952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606805" y="3141273"/>
                  <a:ext cx="1385581" cy="357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2.</a:t>
                  </a:r>
                  <a:r>
                    <a:rPr lang="zh-CN" altLang="en-US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2" name="文本框 181"/>
              <p:cNvSpPr txBox="1"/>
              <p:nvPr/>
            </p:nvSpPr>
            <p:spPr>
              <a:xfrm>
                <a:off x="8064092" y="12512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0" name="矩形 179"/>
            <p:cNvSpPr/>
            <p:nvPr/>
          </p:nvSpPr>
          <p:spPr>
            <a:xfrm>
              <a:off x="6461155" y="3799378"/>
              <a:ext cx="2335927" cy="75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5" name="椭圆 184"/>
          <p:cNvSpPr/>
          <p:nvPr/>
        </p:nvSpPr>
        <p:spPr>
          <a:xfrm>
            <a:off x="3080295" y="2601123"/>
            <a:ext cx="220554" cy="220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srgbClr val="0034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17" name="矩形 16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003451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721604" y="2627578"/>
              <a:ext cx="420923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5490" y="2295311"/>
              <a:ext cx="17490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21" name="矩形 20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008ED0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图示 8"/>
          <p:cNvGraphicFramePr/>
          <p:nvPr/>
        </p:nvGraphicFramePr>
        <p:xfrm>
          <a:off x="1847577" y="917616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004077" y="975442"/>
            <a:ext cx="2257829" cy="1101773"/>
            <a:chOff x="608729" y="1763205"/>
            <a:chExt cx="2257829" cy="1101773"/>
          </a:xfrm>
        </p:grpSpPr>
        <p:sp>
          <p:nvSpPr>
            <p:cNvPr id="17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04076" y="3447116"/>
            <a:ext cx="2257829" cy="1101773"/>
            <a:chOff x="608729" y="1763205"/>
            <a:chExt cx="2257829" cy="1101773"/>
          </a:xfrm>
        </p:grpSpPr>
        <p:sp>
          <p:nvSpPr>
            <p:cNvPr id="20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29409" y="975442"/>
            <a:ext cx="2257829" cy="1101773"/>
            <a:chOff x="608729" y="1763205"/>
            <a:chExt cx="2257829" cy="1101773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9409" y="3447116"/>
            <a:ext cx="2257829" cy="1101773"/>
            <a:chOff x="608729" y="1763205"/>
            <a:chExt cx="2257829" cy="1101773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208165" y="3299048"/>
            <a:ext cx="272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THANKYOU</a:t>
            </a:r>
            <a:endParaRPr lang="zh-CN" altLang="en-US" sz="36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208165" y="3889618"/>
            <a:ext cx="272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2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32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448996" y="4845213"/>
            <a:ext cx="2279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1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defRPr>
            </a:lvl1pPr>
          </a:lstStyle>
          <a:p>
            <a:pPr defTabSz="685800"/>
            <a:r>
              <a:rPr lang="zh-CN" altLang="en-US" sz="70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适用于各行业工作汇报、总结、展示及相关类别演示</a:t>
            </a:r>
            <a:endParaRPr lang="zh-CN" altLang="en-US" sz="70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" y="75750"/>
            <a:ext cx="692513" cy="269738"/>
          </a:xfrm>
          <a:prstGeom prst="rect">
            <a:avLst/>
          </a:prstGeom>
        </p:spPr>
      </p:pic>
      <p:sp>
        <p:nvSpPr>
          <p:cNvPr id="10" name="Freeform 8"/>
          <p:cNvSpPr/>
          <p:nvPr/>
        </p:nvSpPr>
        <p:spPr bwMode="auto">
          <a:xfrm>
            <a:off x="5308178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2524862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3184468" y="243484"/>
            <a:ext cx="2720972" cy="2722563"/>
          </a:xfrm>
          <a:custGeom>
            <a:avLst/>
            <a:gdLst>
              <a:gd name="T0" fmla="*/ 844 w 1714"/>
              <a:gd name="T1" fmla="*/ 1715 h 1715"/>
              <a:gd name="T2" fmla="*/ 1714 w 1714"/>
              <a:gd name="T3" fmla="*/ 838 h 1715"/>
              <a:gd name="T4" fmla="*/ 871 w 1714"/>
              <a:gd name="T5" fmla="*/ 0 h 1715"/>
              <a:gd name="T6" fmla="*/ 0 w 1714"/>
              <a:gd name="T7" fmla="*/ 877 h 1715"/>
              <a:gd name="T8" fmla="*/ 844 w 1714"/>
              <a:gd name="T9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4" h="1715">
                <a:moveTo>
                  <a:pt x="844" y="1715"/>
                </a:moveTo>
                <a:lnTo>
                  <a:pt x="1714" y="838"/>
                </a:lnTo>
                <a:lnTo>
                  <a:pt x="871" y="0"/>
                </a:lnTo>
                <a:lnTo>
                  <a:pt x="0" y="877"/>
                </a:lnTo>
                <a:lnTo>
                  <a:pt x="844" y="1715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1798483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5335239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2524862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024719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36" name="矩形 35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39" name="矩形 38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42" name="矩形 4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45" name="矩形 44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85859" y="1594979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85857" y="2631291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65949" y="1112942"/>
            <a:ext cx="4410086" cy="2940057"/>
            <a:chOff x="4767044" y="1074984"/>
            <a:chExt cx="4410086" cy="2940057"/>
          </a:xfrm>
        </p:grpSpPr>
        <p:graphicFrame>
          <p:nvGraphicFramePr>
            <p:cNvPr id="17" name="图示 16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8" name="文本框 17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47471" y="970472"/>
            <a:ext cx="556563" cy="748712"/>
            <a:chOff x="4195889" y="896685"/>
            <a:chExt cx="556563" cy="748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25" name="直接连接符 24"/>
                <p:cNvCxnSpPr>
                  <a:endCxn id="24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34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椭圆 22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3451"/>
              </a:solidFill>
              <a:ln>
                <a:solidFill>
                  <a:srgbClr val="0034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830264" y="148636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34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64377" y="1594826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8" name="直接连接符 27"/>
          <p:cNvCxnSpPr>
            <a:stCxn id="27" idx="1"/>
            <a:endCxn id="24" idx="7"/>
          </p:cNvCxnSpPr>
          <p:nvPr/>
        </p:nvCxnSpPr>
        <p:spPr>
          <a:xfrm>
            <a:off x="2982589" y="1613038"/>
            <a:ext cx="2056944" cy="0"/>
          </a:xfrm>
          <a:prstGeom prst="line">
            <a:avLst/>
          </a:prstGeom>
          <a:ln w="158750" cap="rnd">
            <a:solidFill>
              <a:srgbClr val="003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643726" y="1833239"/>
            <a:ext cx="556563" cy="748712"/>
            <a:chOff x="4195889" y="896685"/>
            <a:chExt cx="556563" cy="748712"/>
          </a:xfrm>
        </p:grpSpPr>
        <p:sp>
          <p:nvSpPr>
            <p:cNvPr id="30" name="文本框 2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35" name="直接连接符 34"/>
                <p:cNvCxnSpPr>
                  <a:endCxn id="34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8E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椭圆 32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8ED0"/>
              </a:solidFill>
              <a:ln>
                <a:solidFill>
                  <a:srgbClr val="008E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6133207" y="2326788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816484" y="234913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8E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50597" y="245759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9" name="直接连接符 38"/>
          <p:cNvCxnSpPr>
            <a:stCxn id="38" idx="1"/>
            <a:endCxn id="34" idx="7"/>
          </p:cNvCxnSpPr>
          <p:nvPr/>
        </p:nvCxnSpPr>
        <p:spPr>
          <a:xfrm>
            <a:off x="2968809" y="2475805"/>
            <a:ext cx="966979" cy="0"/>
          </a:xfrm>
          <a:prstGeom prst="line">
            <a:avLst/>
          </a:prstGeom>
          <a:ln w="158750" cap="rnd">
            <a:solidFill>
              <a:srgbClr val="008E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5321790" y="2716740"/>
            <a:ext cx="556563" cy="748712"/>
            <a:chOff x="4195889" y="896685"/>
            <a:chExt cx="556563" cy="748712"/>
          </a:xfrm>
        </p:grpSpPr>
        <p:grpSp>
          <p:nvGrpSpPr>
            <p:cNvPr id="41" name="组合 4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4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34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椭圆 43"/>
              <p:cNvSpPr/>
              <p:nvPr/>
            </p:nvSpPr>
            <p:spPr>
              <a:xfrm>
                <a:off x="4418251" y="1191649"/>
                <a:ext cx="54000" cy="54000"/>
              </a:xfrm>
              <a:prstGeom prst="ellipse">
                <a:avLst/>
              </a:prstGeom>
              <a:solidFill>
                <a:srgbClr val="003451"/>
              </a:solidFill>
              <a:ln>
                <a:solidFill>
                  <a:srgbClr val="0034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>
            <a:off x="2812052" y="323332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34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946165" y="334109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直接连接符 48"/>
          <p:cNvCxnSpPr>
            <a:stCxn id="48" idx="1"/>
            <a:endCxn id="45" idx="7"/>
          </p:cNvCxnSpPr>
          <p:nvPr/>
        </p:nvCxnSpPr>
        <p:spPr>
          <a:xfrm>
            <a:off x="2964377" y="3359306"/>
            <a:ext cx="2649475" cy="0"/>
          </a:xfrm>
          <a:prstGeom prst="line">
            <a:avLst/>
          </a:prstGeom>
          <a:ln w="158750" cap="rnd">
            <a:solidFill>
              <a:srgbClr val="003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2385324" y="1212392"/>
            <a:ext cx="320234" cy="513239"/>
            <a:chOff x="4638" y="-33"/>
            <a:chExt cx="667" cy="1069"/>
          </a:xfrm>
          <a:solidFill>
            <a:srgbClr val="003451"/>
          </a:solidFill>
        </p:grpSpPr>
        <p:sp>
          <p:nvSpPr>
            <p:cNvPr id="51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2380272" y="2063151"/>
            <a:ext cx="320234" cy="513239"/>
            <a:chOff x="4638" y="-33"/>
            <a:chExt cx="667" cy="1069"/>
          </a:xfrm>
          <a:solidFill>
            <a:srgbClr val="008ED0"/>
          </a:solidFill>
        </p:grpSpPr>
        <p:sp>
          <p:nvSpPr>
            <p:cNvPr id="54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2380272" y="2958660"/>
            <a:ext cx="320234" cy="513239"/>
            <a:chOff x="4638" y="-33"/>
            <a:chExt cx="667" cy="1069"/>
          </a:xfrm>
          <a:solidFill>
            <a:srgbClr val="003451"/>
          </a:solidFill>
        </p:grpSpPr>
        <p:sp>
          <p:nvSpPr>
            <p:cNvPr id="57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151132" y="1473473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142027" y="3235279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595615" y="3764897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13789" y="3996940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63936" y="1519480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61958" y="1230151"/>
            <a:ext cx="3527996" cy="2670324"/>
            <a:chOff x="105161" y="801097"/>
            <a:chExt cx="3834378" cy="2902223"/>
          </a:xfrm>
        </p:grpSpPr>
        <p:sp>
          <p:nvSpPr>
            <p:cNvPr id="16" name="矩形 1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105161" y="801097"/>
              <a:ext cx="3770032" cy="2862721"/>
            </a:xfrm>
            <a:prstGeom prst="rect">
              <a:avLst/>
            </a:prstGeom>
          </p:spPr>
        </p:pic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63936" y="2586430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21092" y="971001"/>
            <a:ext cx="621338" cy="621338"/>
            <a:chOff x="1661309" y="1098045"/>
            <a:chExt cx="621338" cy="621338"/>
          </a:xfrm>
        </p:grpSpPr>
        <p:sp>
          <p:nvSpPr>
            <p:cNvPr id="15" name="椭圆 1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0034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78549" y="971001"/>
            <a:ext cx="621338" cy="621338"/>
            <a:chOff x="1661309" y="1098045"/>
            <a:chExt cx="621338" cy="621338"/>
          </a:xfrm>
        </p:grpSpPr>
        <p:sp>
          <p:nvSpPr>
            <p:cNvPr id="18" name="椭圆 17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008ED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30890" y="971001"/>
            <a:ext cx="621338" cy="621338"/>
            <a:chOff x="1661309" y="1098045"/>
            <a:chExt cx="621338" cy="621338"/>
          </a:xfrm>
        </p:grpSpPr>
        <p:sp>
          <p:nvSpPr>
            <p:cNvPr id="21" name="椭圆 2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0034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9856" y="1688801"/>
            <a:ext cx="2252870" cy="2438521"/>
            <a:chOff x="943767" y="1668256"/>
            <a:chExt cx="2252870" cy="2438521"/>
          </a:xfrm>
        </p:grpSpPr>
        <p:grpSp>
          <p:nvGrpSpPr>
            <p:cNvPr id="24" name="组合 23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0034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8" name="文本框 27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447313" y="1688801"/>
            <a:ext cx="2252870" cy="2438521"/>
            <a:chOff x="3501224" y="1668256"/>
            <a:chExt cx="2252870" cy="2438521"/>
          </a:xfrm>
        </p:grpSpPr>
        <p:grpSp>
          <p:nvGrpSpPr>
            <p:cNvPr id="31" name="组合 30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008ED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5997095" y="1688801"/>
            <a:ext cx="2252870" cy="2438521"/>
            <a:chOff x="6051006" y="1668256"/>
            <a:chExt cx="2252870" cy="2438521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0034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2" name="文本框 41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37316" y="1055110"/>
            <a:ext cx="1870030" cy="3252722"/>
            <a:chOff x="1137785" y="950456"/>
            <a:chExt cx="1870030" cy="3252722"/>
          </a:xfrm>
        </p:grpSpPr>
        <p:grpSp>
          <p:nvGrpSpPr>
            <p:cNvPr id="15" name="组合 14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003451"/>
              </a:solidFill>
              <a:ln w="19050">
                <a:solidFill>
                  <a:srgbClr val="003451"/>
                </a:solidFill>
              </a:ln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2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003451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716821" y="1055110"/>
            <a:ext cx="1918617" cy="3251870"/>
            <a:chOff x="3717290" y="950456"/>
            <a:chExt cx="1918617" cy="3251870"/>
          </a:xfrm>
        </p:grpSpPr>
        <p:grpSp>
          <p:nvGrpSpPr>
            <p:cNvPr id="24" name="组合 23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008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矩形 30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008ED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311494" y="1055110"/>
            <a:ext cx="1933540" cy="3266883"/>
            <a:chOff x="6311963" y="950456"/>
            <a:chExt cx="1933540" cy="3266883"/>
          </a:xfrm>
        </p:grpSpPr>
        <p:grpSp>
          <p:nvGrpSpPr>
            <p:cNvPr id="35" name="组合 34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0034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0" name="组合 39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4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003451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6889</Words>
  <Application>WPS 演示</Application>
  <PresentationFormat>全屏显示(16:9)</PresentationFormat>
  <Paragraphs>445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方正大黑简体</vt:lpstr>
      <vt:lpstr>方正综艺简体</vt:lpstr>
      <vt:lpstr>微软雅黑</vt:lpstr>
      <vt:lpstr>Calibri</vt:lpstr>
      <vt:lpstr>Arial Unicode MS</vt:lpstr>
      <vt:lpstr>Calibri Light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2015-03-23T08:49:00Z</dcterms:created>
  <dcterms:modified xsi:type="dcterms:W3CDTF">2018-08-28T03:12:45Z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